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4"/>
  </p:notesMasterIdLst>
  <p:sldIdLst>
    <p:sldId id="259" r:id="rId2"/>
    <p:sldId id="260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FFFFFF"/>
    <a:srgbClr val="E1D0B9"/>
    <a:srgbClr val="E5EBED"/>
    <a:srgbClr val="F6E1C5"/>
    <a:srgbClr val="1E7D7E"/>
    <a:srgbClr val="222324"/>
    <a:srgbClr val="0B0B0B"/>
    <a:srgbClr val="1F2021"/>
    <a:srgbClr val="43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85" autoAdjust="0"/>
    <p:restoredTop sz="93103" autoAdjust="0"/>
  </p:normalViewPr>
  <p:slideViewPr>
    <p:cSldViewPr snapToGrid="0">
      <p:cViewPr varScale="1">
        <p:scale>
          <a:sx n="144" d="100"/>
          <a:sy n="144" d="100"/>
        </p:scale>
        <p:origin x="1104" y="120"/>
      </p:cViewPr>
      <p:guideLst/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F3A67-A608-46E0-839B-844ACFB75285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B17C1-3272-48C4-A569-410BE570BD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22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1pPr>
    <a:lvl2pPr marL="34015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2pPr>
    <a:lvl3pPr marL="68031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3pPr>
    <a:lvl4pPr marL="102047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4pPr>
    <a:lvl5pPr marL="136062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5pPr>
    <a:lvl6pPr marL="170078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6pPr>
    <a:lvl7pPr marL="2040941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7pPr>
    <a:lvl8pPr marL="2381098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8pPr>
    <a:lvl9pPr marL="272125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81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2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79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72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51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70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21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84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56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04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55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C8A7-8E3F-4D23-B37B-8C624ADE2F40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01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グループ化 187">
            <a:extLst>
              <a:ext uri="{FF2B5EF4-FFF2-40B4-BE49-F238E27FC236}">
                <a16:creationId xmlns:a16="http://schemas.microsoft.com/office/drawing/2014/main" id="{A062268D-E837-C504-2D8E-C1CC045C2A32}"/>
              </a:ext>
            </a:extLst>
          </p:cNvPr>
          <p:cNvGrpSpPr/>
          <p:nvPr/>
        </p:nvGrpSpPr>
        <p:grpSpPr>
          <a:xfrm>
            <a:off x="2124223" y="2152819"/>
            <a:ext cx="1249298" cy="1972532"/>
            <a:chOff x="939793" y="1289685"/>
            <a:chExt cx="1613669" cy="2547842"/>
          </a:xfrm>
        </p:grpSpPr>
        <p:grpSp>
          <p:nvGrpSpPr>
            <p:cNvPr id="199" name="グループ化 198">
              <a:extLst>
                <a:ext uri="{FF2B5EF4-FFF2-40B4-BE49-F238E27FC236}">
                  <a16:creationId xmlns:a16="http://schemas.microsoft.com/office/drawing/2014/main" id="{893BFCDA-3CC6-367F-3143-AF78D4F49F0D}"/>
                </a:ext>
              </a:extLst>
            </p:cNvPr>
            <p:cNvGrpSpPr/>
            <p:nvPr/>
          </p:nvGrpSpPr>
          <p:grpSpPr>
            <a:xfrm>
              <a:off x="939793" y="1289685"/>
              <a:ext cx="1613669" cy="2547842"/>
              <a:chOff x="939793" y="1289685"/>
              <a:chExt cx="1613669" cy="2547842"/>
            </a:xfrm>
          </p:grpSpPr>
          <p:grpSp>
            <p:nvGrpSpPr>
              <p:cNvPr id="5" name="グラフィックス 2">
                <a:extLst>
                  <a:ext uri="{FF2B5EF4-FFF2-40B4-BE49-F238E27FC236}">
                    <a16:creationId xmlns:a16="http://schemas.microsoft.com/office/drawing/2014/main" id="{E48C31E4-BCD5-7C5B-D85C-E045A9BBD655}"/>
                  </a:ext>
                </a:extLst>
              </p:cNvPr>
              <p:cNvGrpSpPr/>
              <p:nvPr/>
            </p:nvGrpSpPr>
            <p:grpSpPr>
              <a:xfrm>
                <a:off x="1113137" y="3310054"/>
                <a:ext cx="1266981" cy="527473"/>
                <a:chOff x="1061640" y="3195887"/>
                <a:chExt cx="1135609" cy="472780"/>
              </a:xfrm>
            </p:grpSpPr>
            <p:grpSp>
              <p:nvGrpSpPr>
                <p:cNvPr id="6" name="グラフィックス 2">
                  <a:extLst>
                    <a:ext uri="{FF2B5EF4-FFF2-40B4-BE49-F238E27FC236}">
                      <a16:creationId xmlns:a16="http://schemas.microsoft.com/office/drawing/2014/main" id="{2F33D70B-A483-0715-AEB4-F90ED99C6D03}"/>
                    </a:ext>
                  </a:extLst>
                </p:cNvPr>
                <p:cNvGrpSpPr/>
                <p:nvPr/>
              </p:nvGrpSpPr>
              <p:grpSpPr>
                <a:xfrm>
                  <a:off x="1061640" y="3195887"/>
                  <a:ext cx="165485" cy="472780"/>
                  <a:chOff x="1061640" y="3195887"/>
                  <a:chExt cx="165485" cy="472780"/>
                </a:xfrm>
              </p:grpSpPr>
              <p:sp>
                <p:nvSpPr>
                  <p:cNvPr id="7" name="四角形: 角を丸くする 6">
                    <a:extLst>
                      <a:ext uri="{FF2B5EF4-FFF2-40B4-BE49-F238E27FC236}">
                        <a16:creationId xmlns:a16="http://schemas.microsoft.com/office/drawing/2014/main" id="{553140DA-AD98-8937-4448-063C046ED1E3}"/>
                      </a:ext>
                    </a:extLst>
                  </p:cNvPr>
                  <p:cNvSpPr/>
                  <p:nvPr/>
                </p:nvSpPr>
                <p:spPr>
                  <a:xfrm rot="16200000" flipV="1">
                    <a:off x="908332" y="3349515"/>
                    <a:ext cx="472102" cy="165485"/>
                  </a:xfrm>
                  <a:prstGeom prst="roundRect">
                    <a:avLst/>
                  </a:prstGeom>
                  <a:solidFill>
                    <a:srgbClr val="2C272F"/>
                  </a:solidFill>
                  <a:ln w="15863" cap="rnd">
                    <a:noFill/>
                    <a:prstDash val="solid"/>
                    <a:bevel/>
                  </a:ln>
                </p:spPr>
                <p:txBody>
                  <a:bodyPr rtlCol="0" anchor="ctr"/>
                  <a:lstStyle/>
                  <a:p>
                    <a:endParaRPr lang="ja-JP" altLang="en-US" dirty="0"/>
                  </a:p>
                </p:txBody>
              </p:sp>
              <p:sp>
                <p:nvSpPr>
                  <p:cNvPr id="8" name="フリーフォーム: 図形 7">
                    <a:extLst>
                      <a:ext uri="{FF2B5EF4-FFF2-40B4-BE49-F238E27FC236}">
                        <a16:creationId xmlns:a16="http://schemas.microsoft.com/office/drawing/2014/main" id="{F2F0FF10-99B4-0F5D-7687-2375C1DD17F8}"/>
                      </a:ext>
                    </a:extLst>
                  </p:cNvPr>
                  <p:cNvSpPr/>
                  <p:nvPr/>
                </p:nvSpPr>
                <p:spPr>
                  <a:xfrm rot="-5400000" flipV="1">
                    <a:off x="945167" y="3422225"/>
                    <a:ext cx="472780" cy="20103"/>
                  </a:xfrm>
                  <a:custGeom>
                    <a:avLst/>
                    <a:gdLst>
                      <a:gd name="connsiteX0" fmla="*/ -359 w 472780"/>
                      <a:gd name="connsiteY0" fmla="*/ -54 h 20103"/>
                      <a:gd name="connsiteX1" fmla="*/ 472422 w 472780"/>
                      <a:gd name="connsiteY1" fmla="*/ -54 h 20103"/>
                      <a:gd name="connsiteX2" fmla="*/ 472422 w 472780"/>
                      <a:gd name="connsiteY2" fmla="*/ 20050 h 20103"/>
                      <a:gd name="connsiteX3" fmla="*/ -359 w 472780"/>
                      <a:gd name="connsiteY3" fmla="*/ 20050 h 201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72780" h="20103">
                        <a:moveTo>
                          <a:pt x="-359" y="-54"/>
                        </a:moveTo>
                        <a:lnTo>
                          <a:pt x="472422" y="-54"/>
                        </a:lnTo>
                        <a:lnTo>
                          <a:pt x="472422" y="20050"/>
                        </a:lnTo>
                        <a:lnTo>
                          <a:pt x="-359" y="20050"/>
                        </a:lnTo>
                        <a:close/>
                      </a:path>
                    </a:pathLst>
                  </a:custGeom>
                  <a:solidFill>
                    <a:srgbClr val="1E1B1F"/>
                  </a:solidFill>
                  <a:ln w="22723" cap="sq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9" name="フリーフォーム: 図形 8">
                    <a:extLst>
                      <a:ext uri="{FF2B5EF4-FFF2-40B4-BE49-F238E27FC236}">
                        <a16:creationId xmlns:a16="http://schemas.microsoft.com/office/drawing/2014/main" id="{55609ECA-C425-DEE9-0875-43FFB6C5FF8F}"/>
                      </a:ext>
                    </a:extLst>
                  </p:cNvPr>
                  <p:cNvSpPr/>
                  <p:nvPr/>
                </p:nvSpPr>
                <p:spPr>
                  <a:xfrm rot="-5400000" flipV="1">
                    <a:off x="870804" y="3422225"/>
                    <a:ext cx="472780" cy="20103"/>
                  </a:xfrm>
                  <a:custGeom>
                    <a:avLst/>
                    <a:gdLst>
                      <a:gd name="connsiteX0" fmla="*/ -373 w 472780"/>
                      <a:gd name="connsiteY0" fmla="*/ -58 h 20103"/>
                      <a:gd name="connsiteX1" fmla="*/ 472407 w 472780"/>
                      <a:gd name="connsiteY1" fmla="*/ -58 h 20103"/>
                      <a:gd name="connsiteX2" fmla="*/ 472407 w 472780"/>
                      <a:gd name="connsiteY2" fmla="*/ 20045 h 20103"/>
                      <a:gd name="connsiteX3" fmla="*/ -373 w 472780"/>
                      <a:gd name="connsiteY3" fmla="*/ 20045 h 201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72780" h="20103">
                        <a:moveTo>
                          <a:pt x="-373" y="-58"/>
                        </a:moveTo>
                        <a:lnTo>
                          <a:pt x="472407" y="-58"/>
                        </a:lnTo>
                        <a:lnTo>
                          <a:pt x="472407" y="20045"/>
                        </a:lnTo>
                        <a:lnTo>
                          <a:pt x="-373" y="20045"/>
                        </a:lnTo>
                        <a:close/>
                      </a:path>
                    </a:pathLst>
                  </a:custGeom>
                  <a:solidFill>
                    <a:srgbClr val="1E1B1F"/>
                  </a:solidFill>
                  <a:ln w="22723" cap="sq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10" name="四角形: 角を丸くする 9">
                    <a:extLst>
                      <a:ext uri="{FF2B5EF4-FFF2-40B4-BE49-F238E27FC236}">
                        <a16:creationId xmlns:a16="http://schemas.microsoft.com/office/drawing/2014/main" id="{E7525F98-4589-BCD0-4C9B-DFBFF66ADA06}"/>
                      </a:ext>
                    </a:extLst>
                  </p:cNvPr>
                  <p:cNvSpPr/>
                  <p:nvPr/>
                </p:nvSpPr>
                <p:spPr>
                  <a:xfrm rot="16200000" flipV="1">
                    <a:off x="908332" y="3349515"/>
                    <a:ext cx="472102" cy="165485"/>
                  </a:xfrm>
                  <a:prstGeom prst="roundRect">
                    <a:avLst/>
                  </a:prstGeom>
                  <a:noFill/>
                  <a:ln w="19050" cap="rnd">
                    <a:solidFill>
                      <a:srgbClr val="1E1B1F"/>
                    </a:solidFill>
                    <a:prstDash val="solid"/>
                    <a:bevel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1" name="グラフィックス 2">
                  <a:extLst>
                    <a:ext uri="{FF2B5EF4-FFF2-40B4-BE49-F238E27FC236}">
                      <a16:creationId xmlns:a16="http://schemas.microsoft.com/office/drawing/2014/main" id="{9A27053A-895C-28F9-AD4F-316C2DFA26BA}"/>
                    </a:ext>
                  </a:extLst>
                </p:cNvPr>
                <p:cNvGrpSpPr/>
                <p:nvPr/>
              </p:nvGrpSpPr>
              <p:grpSpPr>
                <a:xfrm>
                  <a:off x="2031763" y="3195887"/>
                  <a:ext cx="165486" cy="472780"/>
                  <a:chOff x="2031763" y="3195887"/>
                  <a:chExt cx="165486" cy="472780"/>
                </a:xfrm>
              </p:grpSpPr>
              <p:sp>
                <p:nvSpPr>
                  <p:cNvPr id="12" name="四角形: 角を丸くする 11">
                    <a:extLst>
                      <a:ext uri="{FF2B5EF4-FFF2-40B4-BE49-F238E27FC236}">
                        <a16:creationId xmlns:a16="http://schemas.microsoft.com/office/drawing/2014/main" id="{463C0673-E5E9-024D-44B5-5F858AFB1DFC}"/>
                      </a:ext>
                    </a:extLst>
                  </p:cNvPr>
                  <p:cNvSpPr/>
                  <p:nvPr/>
                </p:nvSpPr>
                <p:spPr>
                  <a:xfrm rot="16200000" flipV="1">
                    <a:off x="1878456" y="3349518"/>
                    <a:ext cx="472102" cy="165485"/>
                  </a:xfrm>
                  <a:prstGeom prst="roundRect">
                    <a:avLst/>
                  </a:prstGeom>
                  <a:solidFill>
                    <a:srgbClr val="2C272F"/>
                  </a:solidFill>
                  <a:ln w="15863" cap="rnd">
                    <a:noFill/>
                    <a:prstDash val="solid"/>
                    <a:bevel/>
                  </a:ln>
                </p:spPr>
                <p:txBody>
                  <a:bodyPr rtlCol="0" anchor="ctr"/>
                  <a:lstStyle/>
                  <a:p>
                    <a:endParaRPr lang="ja-JP" altLang="en-US" dirty="0"/>
                  </a:p>
                </p:txBody>
              </p:sp>
              <p:sp>
                <p:nvSpPr>
                  <p:cNvPr id="13" name="フリーフォーム: 図形 12">
                    <a:extLst>
                      <a:ext uri="{FF2B5EF4-FFF2-40B4-BE49-F238E27FC236}">
                        <a16:creationId xmlns:a16="http://schemas.microsoft.com/office/drawing/2014/main" id="{6A64DF48-149F-B9B1-108D-142A38815CA4}"/>
                      </a:ext>
                    </a:extLst>
                  </p:cNvPr>
                  <p:cNvSpPr/>
                  <p:nvPr/>
                </p:nvSpPr>
                <p:spPr>
                  <a:xfrm rot="-5400000" flipV="1">
                    <a:off x="1915292" y="3422225"/>
                    <a:ext cx="472780" cy="20103"/>
                  </a:xfrm>
                  <a:custGeom>
                    <a:avLst/>
                    <a:gdLst>
                      <a:gd name="connsiteX0" fmla="*/ -174 w 472780"/>
                      <a:gd name="connsiteY0" fmla="*/ -54 h 20103"/>
                      <a:gd name="connsiteX1" fmla="*/ 472607 w 472780"/>
                      <a:gd name="connsiteY1" fmla="*/ -54 h 20103"/>
                      <a:gd name="connsiteX2" fmla="*/ 472607 w 472780"/>
                      <a:gd name="connsiteY2" fmla="*/ 20050 h 20103"/>
                      <a:gd name="connsiteX3" fmla="*/ -174 w 472780"/>
                      <a:gd name="connsiteY3" fmla="*/ 20050 h 201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72780" h="20103">
                        <a:moveTo>
                          <a:pt x="-174" y="-54"/>
                        </a:moveTo>
                        <a:lnTo>
                          <a:pt x="472607" y="-54"/>
                        </a:lnTo>
                        <a:lnTo>
                          <a:pt x="472607" y="20050"/>
                        </a:lnTo>
                        <a:lnTo>
                          <a:pt x="-174" y="20050"/>
                        </a:lnTo>
                        <a:close/>
                      </a:path>
                    </a:pathLst>
                  </a:custGeom>
                  <a:solidFill>
                    <a:srgbClr val="1E1B1F"/>
                  </a:solidFill>
                  <a:ln w="22723" cap="sq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14" name="フリーフォーム: 図形 13">
                    <a:extLst>
                      <a:ext uri="{FF2B5EF4-FFF2-40B4-BE49-F238E27FC236}">
                        <a16:creationId xmlns:a16="http://schemas.microsoft.com/office/drawing/2014/main" id="{B2C95CD0-0117-0146-4D6D-2510A46F1053}"/>
                      </a:ext>
                    </a:extLst>
                  </p:cNvPr>
                  <p:cNvSpPr/>
                  <p:nvPr/>
                </p:nvSpPr>
                <p:spPr>
                  <a:xfrm rot="-5400000" flipV="1">
                    <a:off x="1840929" y="3422225"/>
                    <a:ext cx="472780" cy="20103"/>
                  </a:xfrm>
                  <a:custGeom>
                    <a:avLst/>
                    <a:gdLst>
                      <a:gd name="connsiteX0" fmla="*/ -188 w 472780"/>
                      <a:gd name="connsiteY0" fmla="*/ -58 h 20103"/>
                      <a:gd name="connsiteX1" fmla="*/ 472592 w 472780"/>
                      <a:gd name="connsiteY1" fmla="*/ -58 h 20103"/>
                      <a:gd name="connsiteX2" fmla="*/ 472592 w 472780"/>
                      <a:gd name="connsiteY2" fmla="*/ 20045 h 20103"/>
                      <a:gd name="connsiteX3" fmla="*/ -188 w 472780"/>
                      <a:gd name="connsiteY3" fmla="*/ 20045 h 201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72780" h="20103">
                        <a:moveTo>
                          <a:pt x="-188" y="-58"/>
                        </a:moveTo>
                        <a:lnTo>
                          <a:pt x="472592" y="-58"/>
                        </a:lnTo>
                        <a:lnTo>
                          <a:pt x="472592" y="20045"/>
                        </a:lnTo>
                        <a:lnTo>
                          <a:pt x="-188" y="20045"/>
                        </a:lnTo>
                        <a:close/>
                      </a:path>
                    </a:pathLst>
                  </a:custGeom>
                  <a:solidFill>
                    <a:srgbClr val="1E1B1F"/>
                  </a:solidFill>
                  <a:ln w="22723" cap="sq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15" name="四角形: 角を丸くする 14">
                    <a:extLst>
                      <a:ext uri="{FF2B5EF4-FFF2-40B4-BE49-F238E27FC236}">
                        <a16:creationId xmlns:a16="http://schemas.microsoft.com/office/drawing/2014/main" id="{A6553BBC-0CB6-14A6-94D4-0D2008382DCB}"/>
                      </a:ext>
                    </a:extLst>
                  </p:cNvPr>
                  <p:cNvSpPr/>
                  <p:nvPr/>
                </p:nvSpPr>
                <p:spPr>
                  <a:xfrm rot="16200000" flipV="1">
                    <a:off x="1878455" y="3349517"/>
                    <a:ext cx="472102" cy="165485"/>
                  </a:xfrm>
                  <a:prstGeom prst="roundRect">
                    <a:avLst/>
                  </a:prstGeom>
                  <a:noFill/>
                  <a:ln w="19050" cap="rnd">
                    <a:solidFill>
                      <a:srgbClr val="1E1B1F"/>
                    </a:solidFill>
                    <a:prstDash val="solid"/>
                    <a:bevel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</p:grpSp>
          <p:grpSp>
            <p:nvGrpSpPr>
              <p:cNvPr id="16" name="グラフィックス 2">
                <a:extLst>
                  <a:ext uri="{FF2B5EF4-FFF2-40B4-BE49-F238E27FC236}">
                    <a16:creationId xmlns:a16="http://schemas.microsoft.com/office/drawing/2014/main" id="{C0131B01-3DA3-4368-76CC-25BEFA2C229D}"/>
                  </a:ext>
                </a:extLst>
              </p:cNvPr>
              <p:cNvGrpSpPr/>
              <p:nvPr/>
            </p:nvGrpSpPr>
            <p:grpSpPr>
              <a:xfrm>
                <a:off x="1075047" y="1289685"/>
                <a:ext cx="1343161" cy="1940750"/>
                <a:chOff x="1023826" y="1385009"/>
                <a:chExt cx="1203891" cy="1739515"/>
              </a:xfrm>
            </p:grpSpPr>
            <p:grpSp>
              <p:nvGrpSpPr>
                <p:cNvPr id="17" name="グラフィックス 2">
                  <a:extLst>
                    <a:ext uri="{FF2B5EF4-FFF2-40B4-BE49-F238E27FC236}">
                      <a16:creationId xmlns:a16="http://schemas.microsoft.com/office/drawing/2014/main" id="{234A8687-6C55-D1D3-75D8-F3DF8F90A072}"/>
                    </a:ext>
                  </a:extLst>
                </p:cNvPr>
                <p:cNvGrpSpPr/>
                <p:nvPr/>
              </p:nvGrpSpPr>
              <p:grpSpPr>
                <a:xfrm>
                  <a:off x="1023826" y="1385009"/>
                  <a:ext cx="1203891" cy="1739515"/>
                  <a:chOff x="1023826" y="1385009"/>
                  <a:chExt cx="1203891" cy="1739515"/>
                </a:xfrm>
              </p:grpSpPr>
              <p:sp>
                <p:nvSpPr>
                  <p:cNvPr id="18" name="フリーフォーム: 図形 17">
                    <a:extLst>
                      <a:ext uri="{FF2B5EF4-FFF2-40B4-BE49-F238E27FC236}">
                        <a16:creationId xmlns:a16="http://schemas.microsoft.com/office/drawing/2014/main" id="{F3BAC2D3-ADCA-8E53-03E4-68629F10F506}"/>
                      </a:ext>
                    </a:extLst>
                  </p:cNvPr>
                  <p:cNvSpPr/>
                  <p:nvPr/>
                </p:nvSpPr>
                <p:spPr>
                  <a:xfrm>
                    <a:off x="1023826" y="1385009"/>
                    <a:ext cx="1203870" cy="1739515"/>
                  </a:xfrm>
                  <a:custGeom>
                    <a:avLst/>
                    <a:gdLst>
                      <a:gd name="connsiteX0" fmla="*/ 78578 w 1203870"/>
                      <a:gd name="connsiteY0" fmla="*/ -365 h 1739515"/>
                      <a:gd name="connsiteX1" fmla="*/ -25 w 1203870"/>
                      <a:gd name="connsiteY1" fmla="*/ 79930 h 1739515"/>
                      <a:gd name="connsiteX2" fmla="*/ -25 w 1203870"/>
                      <a:gd name="connsiteY2" fmla="*/ 1739151 h 1739515"/>
                      <a:gd name="connsiteX3" fmla="*/ 1203846 w 1203870"/>
                      <a:gd name="connsiteY3" fmla="*/ 1739151 h 1739515"/>
                      <a:gd name="connsiteX4" fmla="*/ 1203846 w 1203870"/>
                      <a:gd name="connsiteY4" fmla="*/ 79930 h 1739515"/>
                      <a:gd name="connsiteX5" fmla="*/ 1125283 w 1203870"/>
                      <a:gd name="connsiteY5" fmla="*/ -365 h 17395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03870" h="1739515">
                        <a:moveTo>
                          <a:pt x="78578" y="-365"/>
                        </a:moveTo>
                        <a:cubicBezTo>
                          <a:pt x="35036" y="-365"/>
                          <a:pt x="-25" y="35460"/>
                          <a:pt x="-25" y="79930"/>
                        </a:cubicBezTo>
                        <a:lnTo>
                          <a:pt x="-25" y="1739151"/>
                        </a:lnTo>
                        <a:lnTo>
                          <a:pt x="1203846" y="1739151"/>
                        </a:lnTo>
                        <a:lnTo>
                          <a:pt x="1203846" y="79930"/>
                        </a:lnTo>
                        <a:cubicBezTo>
                          <a:pt x="1203846" y="35460"/>
                          <a:pt x="1168805" y="-365"/>
                          <a:pt x="1125283" y="-365"/>
                        </a:cubicBezTo>
                        <a:close/>
                      </a:path>
                    </a:pathLst>
                  </a:custGeom>
                  <a:solidFill>
                    <a:srgbClr val="BEBEBE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19" name="フリーフォーム: 図形 18">
                    <a:extLst>
                      <a:ext uri="{FF2B5EF4-FFF2-40B4-BE49-F238E27FC236}">
                        <a16:creationId xmlns:a16="http://schemas.microsoft.com/office/drawing/2014/main" id="{44071330-831A-11EA-B507-FA8813B2C0CF}"/>
                      </a:ext>
                    </a:extLst>
                  </p:cNvPr>
                  <p:cNvSpPr/>
                  <p:nvPr/>
                </p:nvSpPr>
                <p:spPr>
                  <a:xfrm>
                    <a:off x="1023846" y="1385009"/>
                    <a:ext cx="1203871" cy="1739515"/>
                  </a:xfrm>
                  <a:custGeom>
                    <a:avLst/>
                    <a:gdLst>
                      <a:gd name="connsiteX0" fmla="*/ 78558 w 1203871"/>
                      <a:gd name="connsiteY0" fmla="*/ -365 h 1739515"/>
                      <a:gd name="connsiteX1" fmla="*/ -25 w 1203871"/>
                      <a:gd name="connsiteY1" fmla="*/ 79930 h 1739515"/>
                      <a:gd name="connsiteX2" fmla="*/ -25 w 1203871"/>
                      <a:gd name="connsiteY2" fmla="*/ 1739151 h 1739515"/>
                      <a:gd name="connsiteX3" fmla="*/ 68638 w 1203871"/>
                      <a:gd name="connsiteY3" fmla="*/ 1739151 h 1739515"/>
                      <a:gd name="connsiteX4" fmla="*/ 68738 w 1203871"/>
                      <a:gd name="connsiteY4" fmla="*/ 70243 h 1739515"/>
                      <a:gd name="connsiteX5" fmla="*/ 1135323 w 1203871"/>
                      <a:gd name="connsiteY5" fmla="*/ 70243 h 1739515"/>
                      <a:gd name="connsiteX6" fmla="*/ 1135043 w 1203871"/>
                      <a:gd name="connsiteY6" fmla="*/ 1739151 h 1739515"/>
                      <a:gd name="connsiteX7" fmla="*/ 1203846 w 1203871"/>
                      <a:gd name="connsiteY7" fmla="*/ 1739151 h 1739515"/>
                      <a:gd name="connsiteX8" fmla="*/ 1203846 w 1203871"/>
                      <a:gd name="connsiteY8" fmla="*/ 79930 h 1739515"/>
                      <a:gd name="connsiteX9" fmla="*/ 1125263 w 1203871"/>
                      <a:gd name="connsiteY9" fmla="*/ -365 h 17395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203871" h="1739515">
                        <a:moveTo>
                          <a:pt x="78558" y="-365"/>
                        </a:moveTo>
                        <a:cubicBezTo>
                          <a:pt x="35017" y="-365"/>
                          <a:pt x="-25" y="35460"/>
                          <a:pt x="-25" y="79930"/>
                        </a:cubicBezTo>
                        <a:lnTo>
                          <a:pt x="-25" y="1739151"/>
                        </a:lnTo>
                        <a:lnTo>
                          <a:pt x="68638" y="1739151"/>
                        </a:lnTo>
                        <a:lnTo>
                          <a:pt x="68738" y="70243"/>
                        </a:lnTo>
                        <a:lnTo>
                          <a:pt x="1135323" y="70243"/>
                        </a:lnTo>
                        <a:lnTo>
                          <a:pt x="1135043" y="1739151"/>
                        </a:lnTo>
                        <a:lnTo>
                          <a:pt x="1203846" y="1739151"/>
                        </a:lnTo>
                        <a:lnTo>
                          <a:pt x="1203846" y="79930"/>
                        </a:lnTo>
                        <a:cubicBezTo>
                          <a:pt x="1203846" y="35460"/>
                          <a:pt x="1168805" y="-365"/>
                          <a:pt x="1125263" y="-365"/>
                        </a:cubicBezTo>
                        <a:close/>
                      </a:path>
                    </a:pathLst>
                  </a:custGeom>
                  <a:solidFill>
                    <a:srgbClr val="979797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0" name="フリーフォーム: 図形 19">
                    <a:extLst>
                      <a:ext uri="{FF2B5EF4-FFF2-40B4-BE49-F238E27FC236}">
                        <a16:creationId xmlns:a16="http://schemas.microsoft.com/office/drawing/2014/main" id="{02A5B697-8425-9884-F7E0-2878D38AB94D}"/>
                      </a:ext>
                    </a:extLst>
                  </p:cNvPr>
                  <p:cNvSpPr/>
                  <p:nvPr/>
                </p:nvSpPr>
                <p:spPr>
                  <a:xfrm>
                    <a:off x="1023826" y="1385009"/>
                    <a:ext cx="1203870" cy="1739515"/>
                  </a:xfrm>
                  <a:custGeom>
                    <a:avLst/>
                    <a:gdLst>
                      <a:gd name="connsiteX0" fmla="*/ 78578 w 1203870"/>
                      <a:gd name="connsiteY0" fmla="*/ -365 h 1739515"/>
                      <a:gd name="connsiteX1" fmla="*/ -25 w 1203870"/>
                      <a:gd name="connsiteY1" fmla="*/ 79930 h 1739515"/>
                      <a:gd name="connsiteX2" fmla="*/ -25 w 1203870"/>
                      <a:gd name="connsiteY2" fmla="*/ 1739151 h 1739515"/>
                      <a:gd name="connsiteX3" fmla="*/ 1203846 w 1203870"/>
                      <a:gd name="connsiteY3" fmla="*/ 1739151 h 1739515"/>
                      <a:gd name="connsiteX4" fmla="*/ 1203846 w 1203870"/>
                      <a:gd name="connsiteY4" fmla="*/ 79930 h 1739515"/>
                      <a:gd name="connsiteX5" fmla="*/ 1125283 w 1203870"/>
                      <a:gd name="connsiteY5" fmla="*/ -365 h 17395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03870" h="1739515">
                        <a:moveTo>
                          <a:pt x="78578" y="-365"/>
                        </a:moveTo>
                        <a:cubicBezTo>
                          <a:pt x="35036" y="-365"/>
                          <a:pt x="-25" y="35460"/>
                          <a:pt x="-25" y="79930"/>
                        </a:cubicBezTo>
                        <a:lnTo>
                          <a:pt x="-25" y="1739151"/>
                        </a:lnTo>
                        <a:lnTo>
                          <a:pt x="1203846" y="1739151"/>
                        </a:lnTo>
                        <a:lnTo>
                          <a:pt x="1203846" y="79930"/>
                        </a:lnTo>
                        <a:cubicBezTo>
                          <a:pt x="1203846" y="35460"/>
                          <a:pt x="1168805" y="-365"/>
                          <a:pt x="1125283" y="-365"/>
                        </a:cubicBezTo>
                        <a:close/>
                      </a:path>
                    </a:pathLst>
                  </a:custGeom>
                  <a:noFill/>
                  <a:ln w="19050" cap="rnd">
                    <a:solidFill>
                      <a:srgbClr val="5D5E5E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  <p:sp>
              <p:nvSpPr>
                <p:cNvPr id="21" name="フリーフォーム: 図形 20">
                  <a:extLst>
                    <a:ext uri="{FF2B5EF4-FFF2-40B4-BE49-F238E27FC236}">
                      <a16:creationId xmlns:a16="http://schemas.microsoft.com/office/drawing/2014/main" id="{6F04C3F9-F6C0-19C5-34A5-3204211C7321}"/>
                    </a:ext>
                  </a:extLst>
                </p:cNvPr>
                <p:cNvSpPr/>
                <p:nvPr/>
              </p:nvSpPr>
              <p:spPr>
                <a:xfrm>
                  <a:off x="1144221" y="2819803"/>
                  <a:ext cx="477194" cy="275313"/>
                </a:xfrm>
                <a:custGeom>
                  <a:avLst/>
                  <a:gdLst>
                    <a:gd name="connsiteX0" fmla="*/ -43 w 477194"/>
                    <a:gd name="connsiteY0" fmla="*/ -213 h 275313"/>
                    <a:gd name="connsiteX1" fmla="*/ 55016 w 477194"/>
                    <a:gd name="connsiteY1" fmla="*/ 275100 h 275313"/>
                    <a:gd name="connsiteX2" fmla="*/ 477151 w 477194"/>
                    <a:gd name="connsiteY2" fmla="*/ 275100 h 275313"/>
                    <a:gd name="connsiteX3" fmla="*/ 477151 w 477194"/>
                    <a:gd name="connsiteY3" fmla="*/ -213 h 2753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77194" h="275313">
                      <a:moveTo>
                        <a:pt x="-43" y="-213"/>
                      </a:moveTo>
                      <a:lnTo>
                        <a:pt x="55016" y="275100"/>
                      </a:lnTo>
                      <a:lnTo>
                        <a:pt x="477151" y="275100"/>
                      </a:lnTo>
                      <a:lnTo>
                        <a:pt x="477151" y="-213"/>
                      </a:lnTo>
                      <a:close/>
                    </a:path>
                  </a:pathLst>
                </a:custGeom>
                <a:noFill/>
                <a:ln w="7903" cap="rnd">
                  <a:noFill/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23" name="フリーフォーム: 図形 22">
                <a:extLst>
                  <a:ext uri="{FF2B5EF4-FFF2-40B4-BE49-F238E27FC236}">
                    <a16:creationId xmlns:a16="http://schemas.microsoft.com/office/drawing/2014/main" id="{7BC6D0D2-152A-514A-C7D4-019579AA4A51}"/>
                  </a:ext>
                </a:extLst>
              </p:cNvPr>
              <p:cNvSpPr/>
              <p:nvPr/>
            </p:nvSpPr>
            <p:spPr>
              <a:xfrm>
                <a:off x="1060113" y="2235209"/>
                <a:ext cx="1373028" cy="1217948"/>
              </a:xfrm>
              <a:custGeom>
                <a:avLst/>
                <a:gdLst>
                  <a:gd name="connsiteX0" fmla="*/ 581078 w 1230661"/>
                  <a:gd name="connsiteY0" fmla="*/ -238 h 1091660"/>
                  <a:gd name="connsiteX1" fmla="*/ 581078 w 1230661"/>
                  <a:gd name="connsiteY1" fmla="*/ 296 h 1091660"/>
                  <a:gd name="connsiteX2" fmla="*/ 155970 w 1230661"/>
                  <a:gd name="connsiteY2" fmla="*/ 3686 h 1091660"/>
                  <a:gd name="connsiteX3" fmla="*/ 79011 w 1230661"/>
                  <a:gd name="connsiteY3" fmla="*/ 46179 h 1091660"/>
                  <a:gd name="connsiteX4" fmla="*/ 5223 w 1230661"/>
                  <a:gd name="connsiteY4" fmla="*/ 471049 h 1091660"/>
                  <a:gd name="connsiteX5" fmla="*/ 33406 w 1230661"/>
                  <a:gd name="connsiteY5" fmla="*/ 1041336 h 1091660"/>
                  <a:gd name="connsiteX6" fmla="*/ 1197247 w 1230661"/>
                  <a:gd name="connsiteY6" fmla="*/ 1041336 h 1091660"/>
                  <a:gd name="connsiteX7" fmla="*/ 1225430 w 1230661"/>
                  <a:gd name="connsiteY7" fmla="*/ 471049 h 1091660"/>
                  <a:gd name="connsiteX8" fmla="*/ 1151622 w 1230661"/>
                  <a:gd name="connsiteY8" fmla="*/ 46179 h 1091660"/>
                  <a:gd name="connsiteX9" fmla="*/ 1074663 w 1230661"/>
                  <a:gd name="connsiteY9" fmla="*/ 3686 h 1091660"/>
                  <a:gd name="connsiteX10" fmla="*/ 649555 w 1230661"/>
                  <a:gd name="connsiteY10" fmla="*/ 296 h 1091660"/>
                  <a:gd name="connsiteX11" fmla="*/ 649555 w 1230661"/>
                  <a:gd name="connsiteY11" fmla="*/ -238 h 1091660"/>
                  <a:gd name="connsiteX12" fmla="*/ 615326 w 1230661"/>
                  <a:gd name="connsiteY12" fmla="*/ 39 h 10916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230661" h="1091660">
                    <a:moveTo>
                      <a:pt x="581078" y="-238"/>
                    </a:moveTo>
                    <a:lnTo>
                      <a:pt x="581078" y="296"/>
                    </a:lnTo>
                    <a:lnTo>
                      <a:pt x="155970" y="3686"/>
                    </a:lnTo>
                    <a:cubicBezTo>
                      <a:pt x="126201" y="4122"/>
                      <a:pt x="86998" y="22475"/>
                      <a:pt x="79011" y="46179"/>
                    </a:cubicBezTo>
                    <a:cubicBezTo>
                      <a:pt x="34278" y="184896"/>
                      <a:pt x="26608" y="328448"/>
                      <a:pt x="5223" y="471049"/>
                    </a:cubicBezTo>
                    <a:cubicBezTo>
                      <a:pt x="-6887" y="664586"/>
                      <a:pt x="1833" y="853030"/>
                      <a:pt x="33406" y="1041336"/>
                    </a:cubicBezTo>
                    <a:cubicBezTo>
                      <a:pt x="50292" y="1108068"/>
                      <a:pt x="1180321" y="1108167"/>
                      <a:pt x="1197247" y="1041336"/>
                    </a:cubicBezTo>
                    <a:cubicBezTo>
                      <a:pt x="1228819" y="853030"/>
                      <a:pt x="1237520" y="664586"/>
                      <a:pt x="1225430" y="471049"/>
                    </a:cubicBezTo>
                    <a:cubicBezTo>
                      <a:pt x="1204025" y="328448"/>
                      <a:pt x="1196355" y="184896"/>
                      <a:pt x="1151622" y="46179"/>
                    </a:cubicBezTo>
                    <a:cubicBezTo>
                      <a:pt x="1143655" y="22475"/>
                      <a:pt x="1104432" y="4122"/>
                      <a:pt x="1074663" y="3686"/>
                    </a:cubicBezTo>
                    <a:lnTo>
                      <a:pt x="649555" y="296"/>
                    </a:lnTo>
                    <a:lnTo>
                      <a:pt x="649555" y="-238"/>
                    </a:lnTo>
                    <a:lnTo>
                      <a:pt x="615326" y="39"/>
                    </a:lnTo>
                    <a:close/>
                  </a:path>
                </a:pathLst>
              </a:custGeom>
              <a:solidFill>
                <a:srgbClr val="D8E1E4"/>
              </a:solidFill>
              <a:ln w="11853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24" name="フリーフォーム: 図形 23">
                <a:extLst>
                  <a:ext uri="{FF2B5EF4-FFF2-40B4-BE49-F238E27FC236}">
                    <a16:creationId xmlns:a16="http://schemas.microsoft.com/office/drawing/2014/main" id="{F09C6B01-96B3-1A2A-7B3B-FAF37D1793B9}"/>
                  </a:ext>
                </a:extLst>
              </p:cNvPr>
              <p:cNvSpPr/>
              <p:nvPr/>
            </p:nvSpPr>
            <p:spPr>
              <a:xfrm>
                <a:off x="1060113" y="2239587"/>
                <a:ext cx="1373028" cy="1213571"/>
              </a:xfrm>
              <a:custGeom>
                <a:avLst/>
                <a:gdLst>
                  <a:gd name="connsiteX0" fmla="*/ 155970 w 1230661"/>
                  <a:gd name="connsiteY0" fmla="*/ -238 h 1087736"/>
                  <a:gd name="connsiteX1" fmla="*/ 79011 w 1230661"/>
                  <a:gd name="connsiteY1" fmla="*/ 42255 h 1087736"/>
                  <a:gd name="connsiteX2" fmla="*/ 5223 w 1230661"/>
                  <a:gd name="connsiteY2" fmla="*/ 467125 h 1087736"/>
                  <a:gd name="connsiteX3" fmla="*/ 33406 w 1230661"/>
                  <a:gd name="connsiteY3" fmla="*/ 1037412 h 1087736"/>
                  <a:gd name="connsiteX4" fmla="*/ 1197247 w 1230661"/>
                  <a:gd name="connsiteY4" fmla="*/ 1037412 h 1087736"/>
                  <a:gd name="connsiteX5" fmla="*/ 1225430 w 1230661"/>
                  <a:gd name="connsiteY5" fmla="*/ 467125 h 1087736"/>
                  <a:gd name="connsiteX6" fmla="*/ 1151622 w 1230661"/>
                  <a:gd name="connsiteY6" fmla="*/ 42255 h 1087736"/>
                  <a:gd name="connsiteX7" fmla="*/ 1074663 w 1230661"/>
                  <a:gd name="connsiteY7" fmla="*/ -238 h 108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230661" h="1087736">
                    <a:moveTo>
                      <a:pt x="155970" y="-238"/>
                    </a:moveTo>
                    <a:cubicBezTo>
                      <a:pt x="126201" y="198"/>
                      <a:pt x="86998" y="18551"/>
                      <a:pt x="79011" y="42255"/>
                    </a:cubicBezTo>
                    <a:cubicBezTo>
                      <a:pt x="34278" y="180972"/>
                      <a:pt x="26608" y="324524"/>
                      <a:pt x="5223" y="467125"/>
                    </a:cubicBezTo>
                    <a:cubicBezTo>
                      <a:pt x="-6887" y="660662"/>
                      <a:pt x="1833" y="849106"/>
                      <a:pt x="33406" y="1037412"/>
                    </a:cubicBezTo>
                    <a:cubicBezTo>
                      <a:pt x="50292" y="1104144"/>
                      <a:pt x="1180321" y="1104243"/>
                      <a:pt x="1197247" y="1037412"/>
                    </a:cubicBezTo>
                    <a:cubicBezTo>
                      <a:pt x="1228819" y="849106"/>
                      <a:pt x="1237520" y="660662"/>
                      <a:pt x="1225430" y="467125"/>
                    </a:cubicBezTo>
                    <a:cubicBezTo>
                      <a:pt x="1204025" y="324524"/>
                      <a:pt x="1196355" y="180972"/>
                      <a:pt x="1151622" y="42255"/>
                    </a:cubicBezTo>
                    <a:cubicBezTo>
                      <a:pt x="1143655" y="18551"/>
                      <a:pt x="1104432" y="198"/>
                      <a:pt x="1074663" y="-238"/>
                    </a:cubicBezTo>
                    <a:close/>
                  </a:path>
                </a:pathLst>
              </a:custGeom>
              <a:noFill/>
              <a:ln w="19050" cap="rnd">
                <a:solidFill>
                  <a:srgbClr val="5D5E5E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grpSp>
            <p:nvGrpSpPr>
              <p:cNvPr id="25" name="グラフィックス 2">
                <a:extLst>
                  <a:ext uri="{FF2B5EF4-FFF2-40B4-BE49-F238E27FC236}">
                    <a16:creationId xmlns:a16="http://schemas.microsoft.com/office/drawing/2014/main" id="{A52B1BA4-741E-EB1A-C714-5FB2C0A096AC}"/>
                  </a:ext>
                </a:extLst>
              </p:cNvPr>
              <p:cNvGrpSpPr/>
              <p:nvPr/>
            </p:nvGrpSpPr>
            <p:grpSpPr>
              <a:xfrm>
                <a:off x="1255130" y="3189709"/>
                <a:ext cx="982994" cy="238151"/>
                <a:chOff x="1189572" y="3088020"/>
                <a:chExt cx="881069" cy="213457"/>
              </a:xfrm>
            </p:grpSpPr>
            <p:sp>
              <p:nvSpPr>
                <p:cNvPr id="26" name="フリーフォーム: 図形 25">
                  <a:extLst>
                    <a:ext uri="{FF2B5EF4-FFF2-40B4-BE49-F238E27FC236}">
                      <a16:creationId xmlns:a16="http://schemas.microsoft.com/office/drawing/2014/main" id="{17ED3AB2-865A-3160-CB34-F5A592905E8E}"/>
                    </a:ext>
                  </a:extLst>
                </p:cNvPr>
                <p:cNvSpPr/>
                <p:nvPr/>
              </p:nvSpPr>
              <p:spPr>
                <a:xfrm>
                  <a:off x="1189572" y="3088020"/>
                  <a:ext cx="881069" cy="213457"/>
                </a:xfrm>
                <a:custGeom>
                  <a:avLst/>
                  <a:gdLst>
                    <a:gd name="connsiteX0" fmla="*/ -49 w 881069"/>
                    <a:gd name="connsiteY0" fmla="*/ -180 h 213457"/>
                    <a:gd name="connsiteX1" fmla="*/ 881021 w 881069"/>
                    <a:gd name="connsiteY1" fmla="*/ -180 h 213457"/>
                    <a:gd name="connsiteX2" fmla="*/ 881021 w 881069"/>
                    <a:gd name="connsiteY2" fmla="*/ 213278 h 213457"/>
                    <a:gd name="connsiteX3" fmla="*/ -49 w 881069"/>
                    <a:gd name="connsiteY3" fmla="*/ 213278 h 21345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81069" h="213457">
                      <a:moveTo>
                        <a:pt x="-49" y="-180"/>
                      </a:moveTo>
                      <a:lnTo>
                        <a:pt x="881021" y="-180"/>
                      </a:lnTo>
                      <a:lnTo>
                        <a:pt x="881021" y="213278"/>
                      </a:lnTo>
                      <a:lnTo>
                        <a:pt x="-49" y="213278"/>
                      </a:lnTo>
                      <a:close/>
                    </a:path>
                  </a:pathLst>
                </a:custGeom>
                <a:solidFill>
                  <a:srgbClr val="222324"/>
                </a:solidFill>
                <a:ln w="5945" cap="rnd">
                  <a:noFill/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grpSp>
              <p:nvGrpSpPr>
                <p:cNvPr id="27" name="グラフィックス 2">
                  <a:extLst>
                    <a:ext uri="{FF2B5EF4-FFF2-40B4-BE49-F238E27FC236}">
                      <a16:creationId xmlns:a16="http://schemas.microsoft.com/office/drawing/2014/main" id="{1EB81B5B-15FB-1F62-6A17-55B9FF91C814}"/>
                    </a:ext>
                  </a:extLst>
                </p:cNvPr>
                <p:cNvGrpSpPr/>
                <p:nvPr/>
              </p:nvGrpSpPr>
              <p:grpSpPr>
                <a:xfrm>
                  <a:off x="1305036" y="3134295"/>
                  <a:ext cx="650145" cy="119035"/>
                  <a:chOff x="1305036" y="3134295"/>
                  <a:chExt cx="650145" cy="119035"/>
                </a:xfrm>
              </p:grpSpPr>
              <p:sp>
                <p:nvSpPr>
                  <p:cNvPr id="28" name="フリーフォーム: 図形 27">
                    <a:extLst>
                      <a:ext uri="{FF2B5EF4-FFF2-40B4-BE49-F238E27FC236}">
                        <a16:creationId xmlns:a16="http://schemas.microsoft.com/office/drawing/2014/main" id="{CB4AF176-3102-A368-E184-F0EF49E35878}"/>
                      </a:ext>
                    </a:extLst>
                  </p:cNvPr>
                  <p:cNvSpPr/>
                  <p:nvPr/>
                </p:nvSpPr>
                <p:spPr>
                  <a:xfrm>
                    <a:off x="1334285" y="3140480"/>
                    <a:ext cx="591620" cy="106628"/>
                  </a:xfrm>
                  <a:custGeom>
                    <a:avLst/>
                    <a:gdLst>
                      <a:gd name="connsiteX0" fmla="*/ 4187 w 591620"/>
                      <a:gd name="connsiteY0" fmla="*/ -181 h 106628"/>
                      <a:gd name="connsiteX1" fmla="*/ 183 w 591620"/>
                      <a:gd name="connsiteY1" fmla="*/ 5409 h 106628"/>
                      <a:gd name="connsiteX2" fmla="*/ 21806 w 591620"/>
                      <a:gd name="connsiteY2" fmla="*/ 68097 h 106628"/>
                      <a:gd name="connsiteX3" fmla="*/ 75596 w 591620"/>
                      <a:gd name="connsiteY3" fmla="*/ 106448 h 106628"/>
                      <a:gd name="connsiteX4" fmla="*/ 515926 w 591620"/>
                      <a:gd name="connsiteY4" fmla="*/ 106448 h 106628"/>
                      <a:gd name="connsiteX5" fmla="*/ 569736 w 591620"/>
                      <a:gd name="connsiteY5" fmla="*/ 68097 h 106628"/>
                      <a:gd name="connsiteX6" fmla="*/ 591340 w 591620"/>
                      <a:gd name="connsiteY6" fmla="*/ 5409 h 106628"/>
                      <a:gd name="connsiteX7" fmla="*/ 587356 w 591620"/>
                      <a:gd name="connsiteY7" fmla="*/ -181 h 1066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591620" h="106628">
                        <a:moveTo>
                          <a:pt x="4187" y="-181"/>
                        </a:moveTo>
                        <a:cubicBezTo>
                          <a:pt x="1293" y="-181"/>
                          <a:pt x="-748" y="2674"/>
                          <a:pt x="183" y="5409"/>
                        </a:cubicBezTo>
                        <a:lnTo>
                          <a:pt x="21806" y="68097"/>
                        </a:lnTo>
                        <a:cubicBezTo>
                          <a:pt x="29714" y="91048"/>
                          <a:pt x="51318" y="106448"/>
                          <a:pt x="75596" y="106448"/>
                        </a:cubicBezTo>
                        <a:lnTo>
                          <a:pt x="515926" y="106448"/>
                        </a:lnTo>
                        <a:cubicBezTo>
                          <a:pt x="540205" y="106448"/>
                          <a:pt x="561808" y="91048"/>
                          <a:pt x="569736" y="68097"/>
                        </a:cubicBezTo>
                        <a:lnTo>
                          <a:pt x="591340" y="5409"/>
                        </a:lnTo>
                        <a:cubicBezTo>
                          <a:pt x="592291" y="2674"/>
                          <a:pt x="590250" y="-181"/>
                          <a:pt x="587356" y="-181"/>
                        </a:cubicBezTo>
                        <a:close/>
                      </a:path>
                    </a:pathLst>
                  </a:custGeom>
                  <a:solidFill>
                    <a:srgbClr val="0B0B0B"/>
                  </a:solidFill>
                  <a:ln w="4123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9" name="フリーフォーム: 図形 28">
                    <a:extLst>
                      <a:ext uri="{FF2B5EF4-FFF2-40B4-BE49-F238E27FC236}">
                        <a16:creationId xmlns:a16="http://schemas.microsoft.com/office/drawing/2014/main" id="{044352FE-6DD6-A2D2-EEBB-F616BA843DEE}"/>
                      </a:ext>
                    </a:extLst>
                  </p:cNvPr>
                  <p:cNvSpPr/>
                  <p:nvPr/>
                </p:nvSpPr>
                <p:spPr>
                  <a:xfrm>
                    <a:off x="1305036" y="3134295"/>
                    <a:ext cx="650145" cy="119035"/>
                  </a:xfrm>
                  <a:custGeom>
                    <a:avLst/>
                    <a:gdLst>
                      <a:gd name="connsiteX0" fmla="*/ 7397 w 650145"/>
                      <a:gd name="connsiteY0" fmla="*/ -186 h 119035"/>
                      <a:gd name="connsiteX1" fmla="*/ 14364 w 650145"/>
                      <a:gd name="connsiteY1" fmla="*/ 20142 h 119035"/>
                      <a:gd name="connsiteX2" fmla="*/ 11 w 650145"/>
                      <a:gd name="connsiteY2" fmla="*/ 20142 h 119035"/>
                      <a:gd name="connsiteX3" fmla="*/ 5303 w 650145"/>
                      <a:gd name="connsiteY3" fmla="*/ 35509 h 119035"/>
                      <a:gd name="connsiteX4" fmla="*/ 19656 w 650145"/>
                      <a:gd name="connsiteY4" fmla="*/ 35509 h 119035"/>
                      <a:gd name="connsiteX5" fmla="*/ 25741 w 650145"/>
                      <a:gd name="connsiteY5" fmla="*/ 53257 h 119035"/>
                      <a:gd name="connsiteX6" fmla="*/ 11410 w 650145"/>
                      <a:gd name="connsiteY6" fmla="*/ 53257 h 119035"/>
                      <a:gd name="connsiteX7" fmla="*/ 16569 w 650145"/>
                      <a:gd name="connsiteY7" fmla="*/ 68206 h 119035"/>
                      <a:gd name="connsiteX8" fmla="*/ 30878 w 650145"/>
                      <a:gd name="connsiteY8" fmla="*/ 68206 h 119035"/>
                      <a:gd name="connsiteX9" fmla="*/ 37096 w 650145"/>
                      <a:gd name="connsiteY9" fmla="*/ 86329 h 119035"/>
                      <a:gd name="connsiteX10" fmla="*/ 23911 w 650145"/>
                      <a:gd name="connsiteY10" fmla="*/ 86329 h 119035"/>
                      <a:gd name="connsiteX11" fmla="*/ 35111 w 650145"/>
                      <a:gd name="connsiteY11" fmla="*/ 100926 h 119035"/>
                      <a:gd name="connsiteX12" fmla="*/ 42101 w 650145"/>
                      <a:gd name="connsiteY12" fmla="*/ 100926 h 119035"/>
                      <a:gd name="connsiteX13" fmla="*/ 44724 w 650145"/>
                      <a:gd name="connsiteY13" fmla="*/ 108554 h 119035"/>
                      <a:gd name="connsiteX14" fmla="*/ 63862 w 650145"/>
                      <a:gd name="connsiteY14" fmla="*/ 116910 h 119035"/>
                      <a:gd name="connsiteX15" fmla="*/ 58372 w 650145"/>
                      <a:gd name="connsiteY15" fmla="*/ 100926 h 119035"/>
                      <a:gd name="connsiteX16" fmla="*/ 93384 w 650145"/>
                      <a:gd name="connsiteY16" fmla="*/ 100926 h 119035"/>
                      <a:gd name="connsiteX17" fmla="*/ 99557 w 650145"/>
                      <a:gd name="connsiteY17" fmla="*/ 118850 h 119035"/>
                      <a:gd name="connsiteX18" fmla="*/ 115784 w 650145"/>
                      <a:gd name="connsiteY18" fmla="*/ 118850 h 119035"/>
                      <a:gd name="connsiteX19" fmla="*/ 109633 w 650145"/>
                      <a:gd name="connsiteY19" fmla="*/ 100926 h 119035"/>
                      <a:gd name="connsiteX20" fmla="*/ 144645 w 650145"/>
                      <a:gd name="connsiteY20" fmla="*/ 100926 h 119035"/>
                      <a:gd name="connsiteX21" fmla="*/ 150796 w 650145"/>
                      <a:gd name="connsiteY21" fmla="*/ 118850 h 119035"/>
                      <a:gd name="connsiteX22" fmla="*/ 167068 w 650145"/>
                      <a:gd name="connsiteY22" fmla="*/ 118850 h 119035"/>
                      <a:gd name="connsiteX23" fmla="*/ 160916 w 650145"/>
                      <a:gd name="connsiteY23" fmla="*/ 100926 h 119035"/>
                      <a:gd name="connsiteX24" fmla="*/ 195928 w 650145"/>
                      <a:gd name="connsiteY24" fmla="*/ 100926 h 119035"/>
                      <a:gd name="connsiteX25" fmla="*/ 202079 w 650145"/>
                      <a:gd name="connsiteY25" fmla="*/ 118850 h 119035"/>
                      <a:gd name="connsiteX26" fmla="*/ 218351 w 650145"/>
                      <a:gd name="connsiteY26" fmla="*/ 118850 h 119035"/>
                      <a:gd name="connsiteX27" fmla="*/ 212199 w 650145"/>
                      <a:gd name="connsiteY27" fmla="*/ 100926 h 119035"/>
                      <a:gd name="connsiteX28" fmla="*/ 247211 w 650145"/>
                      <a:gd name="connsiteY28" fmla="*/ 100926 h 119035"/>
                      <a:gd name="connsiteX29" fmla="*/ 253363 w 650145"/>
                      <a:gd name="connsiteY29" fmla="*/ 118850 h 119035"/>
                      <a:gd name="connsiteX30" fmla="*/ 269590 w 650145"/>
                      <a:gd name="connsiteY30" fmla="*/ 118850 h 119035"/>
                      <a:gd name="connsiteX31" fmla="*/ 263461 w 650145"/>
                      <a:gd name="connsiteY31" fmla="*/ 100926 h 119035"/>
                      <a:gd name="connsiteX32" fmla="*/ 298451 w 650145"/>
                      <a:gd name="connsiteY32" fmla="*/ 100926 h 119035"/>
                      <a:gd name="connsiteX33" fmla="*/ 304624 w 650145"/>
                      <a:gd name="connsiteY33" fmla="*/ 118850 h 119035"/>
                      <a:gd name="connsiteX34" fmla="*/ 328876 w 650145"/>
                      <a:gd name="connsiteY34" fmla="*/ 118850 h 119035"/>
                      <a:gd name="connsiteX35" fmla="*/ 335050 w 650145"/>
                      <a:gd name="connsiteY35" fmla="*/ 100926 h 119035"/>
                      <a:gd name="connsiteX36" fmla="*/ 370062 w 650145"/>
                      <a:gd name="connsiteY36" fmla="*/ 100926 h 119035"/>
                      <a:gd name="connsiteX37" fmla="*/ 363910 w 650145"/>
                      <a:gd name="connsiteY37" fmla="*/ 118850 h 119035"/>
                      <a:gd name="connsiteX38" fmla="*/ 380181 w 650145"/>
                      <a:gd name="connsiteY38" fmla="*/ 118850 h 119035"/>
                      <a:gd name="connsiteX39" fmla="*/ 386333 w 650145"/>
                      <a:gd name="connsiteY39" fmla="*/ 100926 h 119035"/>
                      <a:gd name="connsiteX40" fmla="*/ 421345 w 650145"/>
                      <a:gd name="connsiteY40" fmla="*/ 100926 h 119035"/>
                      <a:gd name="connsiteX41" fmla="*/ 415194 w 650145"/>
                      <a:gd name="connsiteY41" fmla="*/ 118850 h 119035"/>
                      <a:gd name="connsiteX42" fmla="*/ 431465 w 650145"/>
                      <a:gd name="connsiteY42" fmla="*/ 118850 h 119035"/>
                      <a:gd name="connsiteX43" fmla="*/ 437616 w 650145"/>
                      <a:gd name="connsiteY43" fmla="*/ 100926 h 119035"/>
                      <a:gd name="connsiteX44" fmla="*/ 472628 w 650145"/>
                      <a:gd name="connsiteY44" fmla="*/ 100926 h 119035"/>
                      <a:gd name="connsiteX45" fmla="*/ 466477 w 650145"/>
                      <a:gd name="connsiteY45" fmla="*/ 118850 h 119035"/>
                      <a:gd name="connsiteX46" fmla="*/ 482704 w 650145"/>
                      <a:gd name="connsiteY46" fmla="*/ 118850 h 119035"/>
                      <a:gd name="connsiteX47" fmla="*/ 488855 w 650145"/>
                      <a:gd name="connsiteY47" fmla="*/ 100926 h 119035"/>
                      <a:gd name="connsiteX48" fmla="*/ 523889 w 650145"/>
                      <a:gd name="connsiteY48" fmla="*/ 100926 h 119035"/>
                      <a:gd name="connsiteX49" fmla="*/ 517738 w 650145"/>
                      <a:gd name="connsiteY49" fmla="*/ 118850 h 119035"/>
                      <a:gd name="connsiteX50" fmla="*/ 533987 w 650145"/>
                      <a:gd name="connsiteY50" fmla="*/ 118850 h 119035"/>
                      <a:gd name="connsiteX51" fmla="*/ 540138 w 650145"/>
                      <a:gd name="connsiteY51" fmla="*/ 100926 h 119035"/>
                      <a:gd name="connsiteX52" fmla="*/ 575172 w 650145"/>
                      <a:gd name="connsiteY52" fmla="*/ 100926 h 119035"/>
                      <a:gd name="connsiteX53" fmla="*/ 569021 w 650145"/>
                      <a:gd name="connsiteY53" fmla="*/ 118850 h 119035"/>
                      <a:gd name="connsiteX54" fmla="*/ 570829 w 650145"/>
                      <a:gd name="connsiteY54" fmla="*/ 118850 h 119035"/>
                      <a:gd name="connsiteX55" fmla="*/ 585910 w 650145"/>
                      <a:gd name="connsiteY55" fmla="*/ 117020 h 119035"/>
                      <a:gd name="connsiteX56" fmla="*/ 591422 w 650145"/>
                      <a:gd name="connsiteY56" fmla="*/ 100926 h 119035"/>
                      <a:gd name="connsiteX57" fmla="*/ 615057 w 650145"/>
                      <a:gd name="connsiteY57" fmla="*/ 100926 h 119035"/>
                      <a:gd name="connsiteX58" fmla="*/ 626235 w 650145"/>
                      <a:gd name="connsiteY58" fmla="*/ 86329 h 119035"/>
                      <a:gd name="connsiteX59" fmla="*/ 596427 w 650145"/>
                      <a:gd name="connsiteY59" fmla="*/ 86329 h 119035"/>
                      <a:gd name="connsiteX60" fmla="*/ 602644 w 650145"/>
                      <a:gd name="connsiteY60" fmla="*/ 68206 h 119035"/>
                      <a:gd name="connsiteX61" fmla="*/ 633577 w 650145"/>
                      <a:gd name="connsiteY61" fmla="*/ 68206 h 119035"/>
                      <a:gd name="connsiteX62" fmla="*/ 638736 w 650145"/>
                      <a:gd name="connsiteY62" fmla="*/ 53257 h 119035"/>
                      <a:gd name="connsiteX63" fmla="*/ 607781 w 650145"/>
                      <a:gd name="connsiteY63" fmla="*/ 53257 h 119035"/>
                      <a:gd name="connsiteX64" fmla="*/ 613867 w 650145"/>
                      <a:gd name="connsiteY64" fmla="*/ 35509 h 119035"/>
                      <a:gd name="connsiteX65" fmla="*/ 644844 w 650145"/>
                      <a:gd name="connsiteY65" fmla="*/ 35509 h 119035"/>
                      <a:gd name="connsiteX66" fmla="*/ 650157 w 650145"/>
                      <a:gd name="connsiteY66" fmla="*/ 20142 h 119035"/>
                      <a:gd name="connsiteX67" fmla="*/ 619136 w 650145"/>
                      <a:gd name="connsiteY67" fmla="*/ 20142 h 119035"/>
                      <a:gd name="connsiteX68" fmla="*/ 626103 w 650145"/>
                      <a:gd name="connsiteY68" fmla="*/ -186 h 119035"/>
                      <a:gd name="connsiteX69" fmla="*/ 609876 w 650145"/>
                      <a:gd name="connsiteY69" fmla="*/ -186 h 119035"/>
                      <a:gd name="connsiteX70" fmla="*/ 602909 w 650145"/>
                      <a:gd name="connsiteY70" fmla="*/ 20142 h 119035"/>
                      <a:gd name="connsiteX71" fmla="*/ 567874 w 650145"/>
                      <a:gd name="connsiteY71" fmla="*/ 20142 h 119035"/>
                      <a:gd name="connsiteX72" fmla="*/ 574864 w 650145"/>
                      <a:gd name="connsiteY72" fmla="*/ -186 h 119035"/>
                      <a:gd name="connsiteX73" fmla="*/ 558593 w 650145"/>
                      <a:gd name="connsiteY73" fmla="*/ -186 h 119035"/>
                      <a:gd name="connsiteX74" fmla="*/ 551603 w 650145"/>
                      <a:gd name="connsiteY74" fmla="*/ 20142 h 119035"/>
                      <a:gd name="connsiteX75" fmla="*/ 516592 w 650145"/>
                      <a:gd name="connsiteY75" fmla="*/ 20142 h 119035"/>
                      <a:gd name="connsiteX76" fmla="*/ 523581 w 650145"/>
                      <a:gd name="connsiteY76" fmla="*/ -186 h 119035"/>
                      <a:gd name="connsiteX77" fmla="*/ 507309 w 650145"/>
                      <a:gd name="connsiteY77" fmla="*/ -186 h 119035"/>
                      <a:gd name="connsiteX78" fmla="*/ 500342 w 650145"/>
                      <a:gd name="connsiteY78" fmla="*/ 20142 h 119035"/>
                      <a:gd name="connsiteX79" fmla="*/ 465308 w 650145"/>
                      <a:gd name="connsiteY79" fmla="*/ 20142 h 119035"/>
                      <a:gd name="connsiteX80" fmla="*/ 472275 w 650145"/>
                      <a:gd name="connsiteY80" fmla="*/ -186 h 119035"/>
                      <a:gd name="connsiteX81" fmla="*/ 456048 w 650145"/>
                      <a:gd name="connsiteY81" fmla="*/ -186 h 119035"/>
                      <a:gd name="connsiteX82" fmla="*/ 449081 w 650145"/>
                      <a:gd name="connsiteY82" fmla="*/ 20142 h 119035"/>
                      <a:gd name="connsiteX83" fmla="*/ 414069 w 650145"/>
                      <a:gd name="connsiteY83" fmla="*/ 20142 h 119035"/>
                      <a:gd name="connsiteX84" fmla="*/ 421036 w 650145"/>
                      <a:gd name="connsiteY84" fmla="*/ -186 h 119035"/>
                      <a:gd name="connsiteX85" fmla="*/ 404765 w 650145"/>
                      <a:gd name="connsiteY85" fmla="*/ -186 h 119035"/>
                      <a:gd name="connsiteX86" fmla="*/ 397798 w 650145"/>
                      <a:gd name="connsiteY86" fmla="*/ 20142 h 119035"/>
                      <a:gd name="connsiteX87" fmla="*/ 362786 w 650145"/>
                      <a:gd name="connsiteY87" fmla="*/ 20142 h 119035"/>
                      <a:gd name="connsiteX88" fmla="*/ 369753 w 650145"/>
                      <a:gd name="connsiteY88" fmla="*/ -186 h 119035"/>
                      <a:gd name="connsiteX89" fmla="*/ 353482 w 650145"/>
                      <a:gd name="connsiteY89" fmla="*/ -186 h 119035"/>
                      <a:gd name="connsiteX90" fmla="*/ 346515 w 650145"/>
                      <a:gd name="connsiteY90" fmla="*/ 20142 h 119035"/>
                      <a:gd name="connsiteX91" fmla="*/ 286986 w 650145"/>
                      <a:gd name="connsiteY91" fmla="*/ 20142 h 119035"/>
                      <a:gd name="connsiteX92" fmla="*/ 280018 w 650145"/>
                      <a:gd name="connsiteY92" fmla="*/ -186 h 119035"/>
                      <a:gd name="connsiteX93" fmla="*/ 263769 w 650145"/>
                      <a:gd name="connsiteY93" fmla="*/ -186 h 119035"/>
                      <a:gd name="connsiteX94" fmla="*/ 270758 w 650145"/>
                      <a:gd name="connsiteY94" fmla="*/ 20142 h 119035"/>
                      <a:gd name="connsiteX95" fmla="*/ 235746 w 650145"/>
                      <a:gd name="connsiteY95" fmla="*/ 20142 h 119035"/>
                      <a:gd name="connsiteX96" fmla="*/ 228757 w 650145"/>
                      <a:gd name="connsiteY96" fmla="*/ -186 h 119035"/>
                      <a:gd name="connsiteX97" fmla="*/ 212486 w 650145"/>
                      <a:gd name="connsiteY97" fmla="*/ -186 h 119035"/>
                      <a:gd name="connsiteX98" fmla="*/ 219475 w 650145"/>
                      <a:gd name="connsiteY98" fmla="*/ 20142 h 119035"/>
                      <a:gd name="connsiteX99" fmla="*/ 184463 w 650145"/>
                      <a:gd name="connsiteY99" fmla="*/ 20142 h 119035"/>
                      <a:gd name="connsiteX100" fmla="*/ 177474 w 650145"/>
                      <a:gd name="connsiteY100" fmla="*/ -186 h 119035"/>
                      <a:gd name="connsiteX101" fmla="*/ 161203 w 650145"/>
                      <a:gd name="connsiteY101" fmla="*/ -186 h 119035"/>
                      <a:gd name="connsiteX102" fmla="*/ 168192 w 650145"/>
                      <a:gd name="connsiteY102" fmla="*/ 20142 h 119035"/>
                      <a:gd name="connsiteX103" fmla="*/ 133180 w 650145"/>
                      <a:gd name="connsiteY103" fmla="*/ 20142 h 119035"/>
                      <a:gd name="connsiteX104" fmla="*/ 126191 w 650145"/>
                      <a:gd name="connsiteY104" fmla="*/ -186 h 119035"/>
                      <a:gd name="connsiteX105" fmla="*/ 109964 w 650145"/>
                      <a:gd name="connsiteY105" fmla="*/ -186 h 119035"/>
                      <a:gd name="connsiteX106" fmla="*/ 116931 w 650145"/>
                      <a:gd name="connsiteY106" fmla="*/ 20142 h 119035"/>
                      <a:gd name="connsiteX107" fmla="*/ 81919 w 650145"/>
                      <a:gd name="connsiteY107" fmla="*/ 20142 h 119035"/>
                      <a:gd name="connsiteX108" fmla="*/ 74952 w 650145"/>
                      <a:gd name="connsiteY108" fmla="*/ -186 h 119035"/>
                      <a:gd name="connsiteX109" fmla="*/ 58680 w 650145"/>
                      <a:gd name="connsiteY109" fmla="*/ -186 h 119035"/>
                      <a:gd name="connsiteX110" fmla="*/ 65648 w 650145"/>
                      <a:gd name="connsiteY110" fmla="*/ 20142 h 119035"/>
                      <a:gd name="connsiteX111" fmla="*/ 30636 w 650145"/>
                      <a:gd name="connsiteY111" fmla="*/ 20142 h 119035"/>
                      <a:gd name="connsiteX112" fmla="*/ 23669 w 650145"/>
                      <a:gd name="connsiteY112" fmla="*/ -186 h 119035"/>
                      <a:gd name="connsiteX113" fmla="*/ 35927 w 650145"/>
                      <a:gd name="connsiteY113" fmla="*/ 35509 h 119035"/>
                      <a:gd name="connsiteX114" fmla="*/ 70939 w 650145"/>
                      <a:gd name="connsiteY114" fmla="*/ 35509 h 119035"/>
                      <a:gd name="connsiteX115" fmla="*/ 77024 w 650145"/>
                      <a:gd name="connsiteY115" fmla="*/ 53257 h 119035"/>
                      <a:gd name="connsiteX116" fmla="*/ 42012 w 650145"/>
                      <a:gd name="connsiteY116" fmla="*/ 53257 h 119035"/>
                      <a:gd name="connsiteX117" fmla="*/ 87188 w 650145"/>
                      <a:gd name="connsiteY117" fmla="*/ 35509 h 119035"/>
                      <a:gd name="connsiteX118" fmla="*/ 122222 w 650145"/>
                      <a:gd name="connsiteY118" fmla="*/ 35509 h 119035"/>
                      <a:gd name="connsiteX119" fmla="*/ 128307 w 650145"/>
                      <a:gd name="connsiteY119" fmla="*/ 53257 h 119035"/>
                      <a:gd name="connsiteX120" fmla="*/ 93273 w 650145"/>
                      <a:gd name="connsiteY120" fmla="*/ 53257 h 119035"/>
                      <a:gd name="connsiteX121" fmla="*/ 138450 w 650145"/>
                      <a:gd name="connsiteY121" fmla="*/ 35509 h 119035"/>
                      <a:gd name="connsiteX122" fmla="*/ 173461 w 650145"/>
                      <a:gd name="connsiteY122" fmla="*/ 35509 h 119035"/>
                      <a:gd name="connsiteX123" fmla="*/ 179569 w 650145"/>
                      <a:gd name="connsiteY123" fmla="*/ 53257 h 119035"/>
                      <a:gd name="connsiteX124" fmla="*/ 144535 w 650145"/>
                      <a:gd name="connsiteY124" fmla="*/ 53257 h 119035"/>
                      <a:gd name="connsiteX125" fmla="*/ 189733 w 650145"/>
                      <a:gd name="connsiteY125" fmla="*/ 35509 h 119035"/>
                      <a:gd name="connsiteX126" fmla="*/ 224767 w 650145"/>
                      <a:gd name="connsiteY126" fmla="*/ 35509 h 119035"/>
                      <a:gd name="connsiteX127" fmla="*/ 230852 w 650145"/>
                      <a:gd name="connsiteY127" fmla="*/ 53257 h 119035"/>
                      <a:gd name="connsiteX128" fmla="*/ 195840 w 650145"/>
                      <a:gd name="connsiteY128" fmla="*/ 53257 h 119035"/>
                      <a:gd name="connsiteX129" fmla="*/ 241016 w 650145"/>
                      <a:gd name="connsiteY129" fmla="*/ 35509 h 119035"/>
                      <a:gd name="connsiteX130" fmla="*/ 276028 w 650145"/>
                      <a:gd name="connsiteY130" fmla="*/ 35509 h 119035"/>
                      <a:gd name="connsiteX131" fmla="*/ 282113 w 650145"/>
                      <a:gd name="connsiteY131" fmla="*/ 53257 h 119035"/>
                      <a:gd name="connsiteX132" fmla="*/ 247101 w 650145"/>
                      <a:gd name="connsiteY132" fmla="*/ 53257 h 119035"/>
                      <a:gd name="connsiteX133" fmla="*/ 292277 w 650145"/>
                      <a:gd name="connsiteY133" fmla="*/ 35509 h 119035"/>
                      <a:gd name="connsiteX134" fmla="*/ 341245 w 650145"/>
                      <a:gd name="connsiteY134" fmla="*/ 35509 h 119035"/>
                      <a:gd name="connsiteX135" fmla="*/ 335160 w 650145"/>
                      <a:gd name="connsiteY135" fmla="*/ 53257 h 119035"/>
                      <a:gd name="connsiteX136" fmla="*/ 298362 w 650145"/>
                      <a:gd name="connsiteY136" fmla="*/ 53257 h 119035"/>
                      <a:gd name="connsiteX137" fmla="*/ 357494 w 650145"/>
                      <a:gd name="connsiteY137" fmla="*/ 35509 h 119035"/>
                      <a:gd name="connsiteX138" fmla="*/ 392529 w 650145"/>
                      <a:gd name="connsiteY138" fmla="*/ 35509 h 119035"/>
                      <a:gd name="connsiteX139" fmla="*/ 386421 w 650145"/>
                      <a:gd name="connsiteY139" fmla="*/ 53257 h 119035"/>
                      <a:gd name="connsiteX140" fmla="*/ 351409 w 650145"/>
                      <a:gd name="connsiteY140" fmla="*/ 53257 h 119035"/>
                      <a:gd name="connsiteX141" fmla="*/ 408778 w 650145"/>
                      <a:gd name="connsiteY141" fmla="*/ 35509 h 119035"/>
                      <a:gd name="connsiteX142" fmla="*/ 443811 w 650145"/>
                      <a:gd name="connsiteY142" fmla="*/ 35509 h 119035"/>
                      <a:gd name="connsiteX143" fmla="*/ 437726 w 650145"/>
                      <a:gd name="connsiteY143" fmla="*/ 53257 h 119035"/>
                      <a:gd name="connsiteX144" fmla="*/ 402693 w 650145"/>
                      <a:gd name="connsiteY144" fmla="*/ 53257 h 119035"/>
                      <a:gd name="connsiteX145" fmla="*/ 460039 w 650145"/>
                      <a:gd name="connsiteY145" fmla="*/ 35509 h 119035"/>
                      <a:gd name="connsiteX146" fmla="*/ 495073 w 650145"/>
                      <a:gd name="connsiteY146" fmla="*/ 35509 h 119035"/>
                      <a:gd name="connsiteX147" fmla="*/ 488988 w 650145"/>
                      <a:gd name="connsiteY147" fmla="*/ 53257 h 119035"/>
                      <a:gd name="connsiteX148" fmla="*/ 453954 w 650145"/>
                      <a:gd name="connsiteY148" fmla="*/ 53257 h 119035"/>
                      <a:gd name="connsiteX149" fmla="*/ 511322 w 650145"/>
                      <a:gd name="connsiteY149" fmla="*/ 35509 h 119035"/>
                      <a:gd name="connsiteX150" fmla="*/ 546334 w 650145"/>
                      <a:gd name="connsiteY150" fmla="*/ 35509 h 119035"/>
                      <a:gd name="connsiteX151" fmla="*/ 540249 w 650145"/>
                      <a:gd name="connsiteY151" fmla="*/ 53257 h 119035"/>
                      <a:gd name="connsiteX152" fmla="*/ 505215 w 650145"/>
                      <a:gd name="connsiteY152" fmla="*/ 53257 h 119035"/>
                      <a:gd name="connsiteX153" fmla="*/ 562605 w 650145"/>
                      <a:gd name="connsiteY153" fmla="*/ 35509 h 119035"/>
                      <a:gd name="connsiteX154" fmla="*/ 597617 w 650145"/>
                      <a:gd name="connsiteY154" fmla="*/ 35509 h 119035"/>
                      <a:gd name="connsiteX155" fmla="*/ 591532 w 650145"/>
                      <a:gd name="connsiteY155" fmla="*/ 53257 h 119035"/>
                      <a:gd name="connsiteX156" fmla="*/ 556498 w 650145"/>
                      <a:gd name="connsiteY156" fmla="*/ 53257 h 119035"/>
                      <a:gd name="connsiteX157" fmla="*/ 47149 w 650145"/>
                      <a:gd name="connsiteY157" fmla="*/ 68206 h 119035"/>
                      <a:gd name="connsiteX158" fmla="*/ 82161 w 650145"/>
                      <a:gd name="connsiteY158" fmla="*/ 68206 h 119035"/>
                      <a:gd name="connsiteX159" fmla="*/ 88379 w 650145"/>
                      <a:gd name="connsiteY159" fmla="*/ 86329 h 119035"/>
                      <a:gd name="connsiteX160" fmla="*/ 53367 w 650145"/>
                      <a:gd name="connsiteY160" fmla="*/ 86329 h 119035"/>
                      <a:gd name="connsiteX161" fmla="*/ 98411 w 650145"/>
                      <a:gd name="connsiteY161" fmla="*/ 68206 h 119035"/>
                      <a:gd name="connsiteX162" fmla="*/ 133423 w 650145"/>
                      <a:gd name="connsiteY162" fmla="*/ 68206 h 119035"/>
                      <a:gd name="connsiteX163" fmla="*/ 139640 w 650145"/>
                      <a:gd name="connsiteY163" fmla="*/ 86329 h 119035"/>
                      <a:gd name="connsiteX164" fmla="*/ 104628 w 650145"/>
                      <a:gd name="connsiteY164" fmla="*/ 86329 h 119035"/>
                      <a:gd name="connsiteX165" fmla="*/ 149672 w 650145"/>
                      <a:gd name="connsiteY165" fmla="*/ 68206 h 119035"/>
                      <a:gd name="connsiteX166" fmla="*/ 184684 w 650145"/>
                      <a:gd name="connsiteY166" fmla="*/ 68206 h 119035"/>
                      <a:gd name="connsiteX167" fmla="*/ 190923 w 650145"/>
                      <a:gd name="connsiteY167" fmla="*/ 86329 h 119035"/>
                      <a:gd name="connsiteX168" fmla="*/ 155889 w 650145"/>
                      <a:gd name="connsiteY168" fmla="*/ 86329 h 119035"/>
                      <a:gd name="connsiteX169" fmla="*/ 200955 w 650145"/>
                      <a:gd name="connsiteY169" fmla="*/ 68206 h 119035"/>
                      <a:gd name="connsiteX170" fmla="*/ 235989 w 650145"/>
                      <a:gd name="connsiteY170" fmla="*/ 68206 h 119035"/>
                      <a:gd name="connsiteX171" fmla="*/ 242206 w 650145"/>
                      <a:gd name="connsiteY171" fmla="*/ 86329 h 119035"/>
                      <a:gd name="connsiteX172" fmla="*/ 207195 w 650145"/>
                      <a:gd name="connsiteY172" fmla="*/ 86329 h 119035"/>
                      <a:gd name="connsiteX173" fmla="*/ 252216 w 650145"/>
                      <a:gd name="connsiteY173" fmla="*/ 68206 h 119035"/>
                      <a:gd name="connsiteX174" fmla="*/ 287228 w 650145"/>
                      <a:gd name="connsiteY174" fmla="*/ 68206 h 119035"/>
                      <a:gd name="connsiteX175" fmla="*/ 293468 w 650145"/>
                      <a:gd name="connsiteY175" fmla="*/ 86329 h 119035"/>
                      <a:gd name="connsiteX176" fmla="*/ 258434 w 650145"/>
                      <a:gd name="connsiteY176" fmla="*/ 86329 h 119035"/>
                      <a:gd name="connsiteX177" fmla="*/ 303477 w 650145"/>
                      <a:gd name="connsiteY177" fmla="*/ 68206 h 119035"/>
                      <a:gd name="connsiteX178" fmla="*/ 330045 w 650145"/>
                      <a:gd name="connsiteY178" fmla="*/ 68206 h 119035"/>
                      <a:gd name="connsiteX179" fmla="*/ 323827 w 650145"/>
                      <a:gd name="connsiteY179" fmla="*/ 86329 h 119035"/>
                      <a:gd name="connsiteX180" fmla="*/ 309717 w 650145"/>
                      <a:gd name="connsiteY180" fmla="*/ 86329 h 119035"/>
                      <a:gd name="connsiteX181" fmla="*/ 346272 w 650145"/>
                      <a:gd name="connsiteY181" fmla="*/ 68206 h 119035"/>
                      <a:gd name="connsiteX182" fmla="*/ 381306 w 650145"/>
                      <a:gd name="connsiteY182" fmla="*/ 68206 h 119035"/>
                      <a:gd name="connsiteX183" fmla="*/ 375089 w 650145"/>
                      <a:gd name="connsiteY183" fmla="*/ 86329 h 119035"/>
                      <a:gd name="connsiteX184" fmla="*/ 340055 w 650145"/>
                      <a:gd name="connsiteY184" fmla="*/ 86329 h 119035"/>
                      <a:gd name="connsiteX185" fmla="*/ 397577 w 650145"/>
                      <a:gd name="connsiteY185" fmla="*/ 68206 h 119035"/>
                      <a:gd name="connsiteX186" fmla="*/ 432589 w 650145"/>
                      <a:gd name="connsiteY186" fmla="*/ 68206 h 119035"/>
                      <a:gd name="connsiteX187" fmla="*/ 426350 w 650145"/>
                      <a:gd name="connsiteY187" fmla="*/ 86329 h 119035"/>
                      <a:gd name="connsiteX188" fmla="*/ 391338 w 650145"/>
                      <a:gd name="connsiteY188" fmla="*/ 86329 h 119035"/>
                      <a:gd name="connsiteX189" fmla="*/ 448839 w 650145"/>
                      <a:gd name="connsiteY189" fmla="*/ 68206 h 119035"/>
                      <a:gd name="connsiteX190" fmla="*/ 483850 w 650145"/>
                      <a:gd name="connsiteY190" fmla="*/ 68206 h 119035"/>
                      <a:gd name="connsiteX191" fmla="*/ 477633 w 650145"/>
                      <a:gd name="connsiteY191" fmla="*/ 86329 h 119035"/>
                      <a:gd name="connsiteX192" fmla="*/ 442621 w 650145"/>
                      <a:gd name="connsiteY192" fmla="*/ 86329 h 119035"/>
                      <a:gd name="connsiteX193" fmla="*/ 500100 w 650145"/>
                      <a:gd name="connsiteY193" fmla="*/ 68206 h 119035"/>
                      <a:gd name="connsiteX194" fmla="*/ 535112 w 650145"/>
                      <a:gd name="connsiteY194" fmla="*/ 68206 h 119035"/>
                      <a:gd name="connsiteX195" fmla="*/ 528894 w 650145"/>
                      <a:gd name="connsiteY195" fmla="*/ 86329 h 119035"/>
                      <a:gd name="connsiteX196" fmla="*/ 493860 w 650145"/>
                      <a:gd name="connsiteY196" fmla="*/ 86329 h 119035"/>
                      <a:gd name="connsiteX197" fmla="*/ 551383 w 650145"/>
                      <a:gd name="connsiteY197" fmla="*/ 68206 h 119035"/>
                      <a:gd name="connsiteX198" fmla="*/ 586395 w 650145"/>
                      <a:gd name="connsiteY198" fmla="*/ 68206 h 119035"/>
                      <a:gd name="connsiteX199" fmla="*/ 580177 w 650145"/>
                      <a:gd name="connsiteY199" fmla="*/ 86329 h 119035"/>
                      <a:gd name="connsiteX200" fmla="*/ 545165 w 650145"/>
                      <a:gd name="connsiteY200" fmla="*/ 86329 h 119035"/>
                      <a:gd name="connsiteX201" fmla="*/ 314722 w 650145"/>
                      <a:gd name="connsiteY201" fmla="*/ 100926 h 119035"/>
                      <a:gd name="connsiteX202" fmla="*/ 318800 w 650145"/>
                      <a:gd name="connsiteY202" fmla="*/ 100926 h 119035"/>
                      <a:gd name="connsiteX203" fmla="*/ 316772 w 650145"/>
                      <a:gd name="connsiteY203" fmla="*/ 106878 h 1190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  <a:cxn ang="0">
                        <a:pos x="connsiteX121" y="connsiteY121"/>
                      </a:cxn>
                      <a:cxn ang="0">
                        <a:pos x="connsiteX122" y="connsiteY122"/>
                      </a:cxn>
                      <a:cxn ang="0">
                        <a:pos x="connsiteX123" y="connsiteY123"/>
                      </a:cxn>
                      <a:cxn ang="0">
                        <a:pos x="connsiteX124" y="connsiteY124"/>
                      </a:cxn>
                      <a:cxn ang="0">
                        <a:pos x="connsiteX125" y="connsiteY125"/>
                      </a:cxn>
                      <a:cxn ang="0">
                        <a:pos x="connsiteX126" y="connsiteY126"/>
                      </a:cxn>
                      <a:cxn ang="0">
                        <a:pos x="connsiteX127" y="connsiteY127"/>
                      </a:cxn>
                      <a:cxn ang="0">
                        <a:pos x="connsiteX128" y="connsiteY128"/>
                      </a:cxn>
                      <a:cxn ang="0">
                        <a:pos x="connsiteX129" y="connsiteY129"/>
                      </a:cxn>
                      <a:cxn ang="0">
                        <a:pos x="connsiteX130" y="connsiteY130"/>
                      </a:cxn>
                      <a:cxn ang="0">
                        <a:pos x="connsiteX131" y="connsiteY131"/>
                      </a:cxn>
                      <a:cxn ang="0">
                        <a:pos x="connsiteX132" y="connsiteY132"/>
                      </a:cxn>
                      <a:cxn ang="0">
                        <a:pos x="connsiteX133" y="connsiteY133"/>
                      </a:cxn>
                      <a:cxn ang="0">
                        <a:pos x="connsiteX134" y="connsiteY134"/>
                      </a:cxn>
                      <a:cxn ang="0">
                        <a:pos x="connsiteX135" y="connsiteY135"/>
                      </a:cxn>
                      <a:cxn ang="0">
                        <a:pos x="connsiteX136" y="connsiteY136"/>
                      </a:cxn>
                      <a:cxn ang="0">
                        <a:pos x="connsiteX137" y="connsiteY137"/>
                      </a:cxn>
                      <a:cxn ang="0">
                        <a:pos x="connsiteX138" y="connsiteY138"/>
                      </a:cxn>
                      <a:cxn ang="0">
                        <a:pos x="connsiteX139" y="connsiteY139"/>
                      </a:cxn>
                      <a:cxn ang="0">
                        <a:pos x="connsiteX140" y="connsiteY140"/>
                      </a:cxn>
                      <a:cxn ang="0">
                        <a:pos x="connsiteX141" y="connsiteY141"/>
                      </a:cxn>
                      <a:cxn ang="0">
                        <a:pos x="connsiteX142" y="connsiteY142"/>
                      </a:cxn>
                      <a:cxn ang="0">
                        <a:pos x="connsiteX143" y="connsiteY143"/>
                      </a:cxn>
                      <a:cxn ang="0">
                        <a:pos x="connsiteX144" y="connsiteY144"/>
                      </a:cxn>
                      <a:cxn ang="0">
                        <a:pos x="connsiteX145" y="connsiteY145"/>
                      </a:cxn>
                      <a:cxn ang="0">
                        <a:pos x="connsiteX146" y="connsiteY146"/>
                      </a:cxn>
                      <a:cxn ang="0">
                        <a:pos x="connsiteX147" y="connsiteY147"/>
                      </a:cxn>
                      <a:cxn ang="0">
                        <a:pos x="connsiteX148" y="connsiteY148"/>
                      </a:cxn>
                      <a:cxn ang="0">
                        <a:pos x="connsiteX149" y="connsiteY149"/>
                      </a:cxn>
                      <a:cxn ang="0">
                        <a:pos x="connsiteX150" y="connsiteY150"/>
                      </a:cxn>
                      <a:cxn ang="0">
                        <a:pos x="connsiteX151" y="connsiteY151"/>
                      </a:cxn>
                      <a:cxn ang="0">
                        <a:pos x="connsiteX152" y="connsiteY152"/>
                      </a:cxn>
                      <a:cxn ang="0">
                        <a:pos x="connsiteX153" y="connsiteY153"/>
                      </a:cxn>
                      <a:cxn ang="0">
                        <a:pos x="connsiteX154" y="connsiteY154"/>
                      </a:cxn>
                      <a:cxn ang="0">
                        <a:pos x="connsiteX155" y="connsiteY155"/>
                      </a:cxn>
                      <a:cxn ang="0">
                        <a:pos x="connsiteX156" y="connsiteY156"/>
                      </a:cxn>
                      <a:cxn ang="0">
                        <a:pos x="connsiteX157" y="connsiteY157"/>
                      </a:cxn>
                      <a:cxn ang="0">
                        <a:pos x="connsiteX158" y="connsiteY158"/>
                      </a:cxn>
                      <a:cxn ang="0">
                        <a:pos x="connsiteX159" y="connsiteY159"/>
                      </a:cxn>
                      <a:cxn ang="0">
                        <a:pos x="connsiteX160" y="connsiteY160"/>
                      </a:cxn>
                      <a:cxn ang="0">
                        <a:pos x="connsiteX161" y="connsiteY161"/>
                      </a:cxn>
                      <a:cxn ang="0">
                        <a:pos x="connsiteX162" y="connsiteY162"/>
                      </a:cxn>
                      <a:cxn ang="0">
                        <a:pos x="connsiteX163" y="connsiteY163"/>
                      </a:cxn>
                      <a:cxn ang="0">
                        <a:pos x="connsiteX164" y="connsiteY164"/>
                      </a:cxn>
                      <a:cxn ang="0">
                        <a:pos x="connsiteX165" y="connsiteY165"/>
                      </a:cxn>
                      <a:cxn ang="0">
                        <a:pos x="connsiteX166" y="connsiteY166"/>
                      </a:cxn>
                      <a:cxn ang="0">
                        <a:pos x="connsiteX167" y="connsiteY167"/>
                      </a:cxn>
                      <a:cxn ang="0">
                        <a:pos x="connsiteX168" y="connsiteY168"/>
                      </a:cxn>
                      <a:cxn ang="0">
                        <a:pos x="connsiteX169" y="connsiteY169"/>
                      </a:cxn>
                      <a:cxn ang="0">
                        <a:pos x="connsiteX170" y="connsiteY170"/>
                      </a:cxn>
                      <a:cxn ang="0">
                        <a:pos x="connsiteX171" y="connsiteY171"/>
                      </a:cxn>
                      <a:cxn ang="0">
                        <a:pos x="connsiteX172" y="connsiteY172"/>
                      </a:cxn>
                      <a:cxn ang="0">
                        <a:pos x="connsiteX173" y="connsiteY173"/>
                      </a:cxn>
                      <a:cxn ang="0">
                        <a:pos x="connsiteX174" y="connsiteY174"/>
                      </a:cxn>
                      <a:cxn ang="0">
                        <a:pos x="connsiteX175" y="connsiteY175"/>
                      </a:cxn>
                      <a:cxn ang="0">
                        <a:pos x="connsiteX176" y="connsiteY176"/>
                      </a:cxn>
                      <a:cxn ang="0">
                        <a:pos x="connsiteX177" y="connsiteY177"/>
                      </a:cxn>
                      <a:cxn ang="0">
                        <a:pos x="connsiteX178" y="connsiteY178"/>
                      </a:cxn>
                      <a:cxn ang="0">
                        <a:pos x="connsiteX179" y="connsiteY179"/>
                      </a:cxn>
                      <a:cxn ang="0">
                        <a:pos x="connsiteX180" y="connsiteY180"/>
                      </a:cxn>
                      <a:cxn ang="0">
                        <a:pos x="connsiteX181" y="connsiteY181"/>
                      </a:cxn>
                      <a:cxn ang="0">
                        <a:pos x="connsiteX182" y="connsiteY182"/>
                      </a:cxn>
                      <a:cxn ang="0">
                        <a:pos x="connsiteX183" y="connsiteY183"/>
                      </a:cxn>
                      <a:cxn ang="0">
                        <a:pos x="connsiteX184" y="connsiteY184"/>
                      </a:cxn>
                      <a:cxn ang="0">
                        <a:pos x="connsiteX185" y="connsiteY185"/>
                      </a:cxn>
                      <a:cxn ang="0">
                        <a:pos x="connsiteX186" y="connsiteY186"/>
                      </a:cxn>
                      <a:cxn ang="0">
                        <a:pos x="connsiteX187" y="connsiteY187"/>
                      </a:cxn>
                      <a:cxn ang="0">
                        <a:pos x="connsiteX188" y="connsiteY188"/>
                      </a:cxn>
                      <a:cxn ang="0">
                        <a:pos x="connsiteX189" y="connsiteY189"/>
                      </a:cxn>
                      <a:cxn ang="0">
                        <a:pos x="connsiteX190" y="connsiteY190"/>
                      </a:cxn>
                      <a:cxn ang="0">
                        <a:pos x="connsiteX191" y="connsiteY191"/>
                      </a:cxn>
                      <a:cxn ang="0">
                        <a:pos x="connsiteX192" y="connsiteY192"/>
                      </a:cxn>
                      <a:cxn ang="0">
                        <a:pos x="connsiteX193" y="connsiteY193"/>
                      </a:cxn>
                      <a:cxn ang="0">
                        <a:pos x="connsiteX194" y="connsiteY194"/>
                      </a:cxn>
                      <a:cxn ang="0">
                        <a:pos x="connsiteX195" y="connsiteY195"/>
                      </a:cxn>
                      <a:cxn ang="0">
                        <a:pos x="connsiteX196" y="connsiteY196"/>
                      </a:cxn>
                      <a:cxn ang="0">
                        <a:pos x="connsiteX197" y="connsiteY197"/>
                      </a:cxn>
                      <a:cxn ang="0">
                        <a:pos x="connsiteX198" y="connsiteY198"/>
                      </a:cxn>
                      <a:cxn ang="0">
                        <a:pos x="connsiteX199" y="connsiteY199"/>
                      </a:cxn>
                      <a:cxn ang="0">
                        <a:pos x="connsiteX200" y="connsiteY200"/>
                      </a:cxn>
                      <a:cxn ang="0">
                        <a:pos x="connsiteX201" y="connsiteY201"/>
                      </a:cxn>
                      <a:cxn ang="0">
                        <a:pos x="connsiteX202" y="connsiteY202"/>
                      </a:cxn>
                      <a:cxn ang="0">
                        <a:pos x="connsiteX203" y="connsiteY203"/>
                      </a:cxn>
                    </a:cxnLst>
                    <a:rect l="l" t="t" r="r" b="b"/>
                    <a:pathLst>
                      <a:path w="650145" h="119035">
                        <a:moveTo>
                          <a:pt x="7397" y="-186"/>
                        </a:moveTo>
                        <a:lnTo>
                          <a:pt x="14364" y="20142"/>
                        </a:lnTo>
                        <a:lnTo>
                          <a:pt x="11" y="20142"/>
                        </a:lnTo>
                        <a:lnTo>
                          <a:pt x="5303" y="35509"/>
                        </a:lnTo>
                        <a:lnTo>
                          <a:pt x="19656" y="35509"/>
                        </a:lnTo>
                        <a:lnTo>
                          <a:pt x="25741" y="53257"/>
                        </a:lnTo>
                        <a:lnTo>
                          <a:pt x="11410" y="53257"/>
                        </a:lnTo>
                        <a:lnTo>
                          <a:pt x="16569" y="68206"/>
                        </a:lnTo>
                        <a:lnTo>
                          <a:pt x="30878" y="68206"/>
                        </a:lnTo>
                        <a:lnTo>
                          <a:pt x="37096" y="86329"/>
                        </a:lnTo>
                        <a:lnTo>
                          <a:pt x="23911" y="86329"/>
                        </a:lnTo>
                        <a:cubicBezTo>
                          <a:pt x="26954" y="91753"/>
                          <a:pt x="30724" y="96671"/>
                          <a:pt x="35111" y="100926"/>
                        </a:cubicBezTo>
                        <a:lnTo>
                          <a:pt x="42101" y="100926"/>
                        </a:lnTo>
                        <a:lnTo>
                          <a:pt x="44724" y="108554"/>
                        </a:lnTo>
                        <a:cubicBezTo>
                          <a:pt x="50567" y="112346"/>
                          <a:pt x="57005" y="115190"/>
                          <a:pt x="63862" y="116910"/>
                        </a:cubicBezTo>
                        <a:lnTo>
                          <a:pt x="58372" y="100926"/>
                        </a:lnTo>
                        <a:lnTo>
                          <a:pt x="93384" y="100926"/>
                        </a:lnTo>
                        <a:lnTo>
                          <a:pt x="99557" y="118850"/>
                        </a:lnTo>
                        <a:lnTo>
                          <a:pt x="115784" y="118850"/>
                        </a:lnTo>
                        <a:lnTo>
                          <a:pt x="109633" y="100926"/>
                        </a:lnTo>
                        <a:lnTo>
                          <a:pt x="144645" y="100926"/>
                        </a:lnTo>
                        <a:lnTo>
                          <a:pt x="150796" y="118850"/>
                        </a:lnTo>
                        <a:lnTo>
                          <a:pt x="167068" y="118850"/>
                        </a:lnTo>
                        <a:lnTo>
                          <a:pt x="160916" y="100926"/>
                        </a:lnTo>
                        <a:lnTo>
                          <a:pt x="195928" y="100926"/>
                        </a:lnTo>
                        <a:lnTo>
                          <a:pt x="202079" y="118850"/>
                        </a:lnTo>
                        <a:lnTo>
                          <a:pt x="218351" y="118850"/>
                        </a:lnTo>
                        <a:lnTo>
                          <a:pt x="212199" y="100926"/>
                        </a:lnTo>
                        <a:lnTo>
                          <a:pt x="247211" y="100926"/>
                        </a:lnTo>
                        <a:lnTo>
                          <a:pt x="253363" y="118850"/>
                        </a:lnTo>
                        <a:lnTo>
                          <a:pt x="269590" y="118850"/>
                        </a:lnTo>
                        <a:lnTo>
                          <a:pt x="263461" y="100926"/>
                        </a:lnTo>
                        <a:lnTo>
                          <a:pt x="298451" y="100926"/>
                        </a:lnTo>
                        <a:lnTo>
                          <a:pt x="304624" y="118850"/>
                        </a:lnTo>
                        <a:lnTo>
                          <a:pt x="328876" y="118850"/>
                        </a:lnTo>
                        <a:lnTo>
                          <a:pt x="335050" y="100926"/>
                        </a:lnTo>
                        <a:lnTo>
                          <a:pt x="370062" y="100926"/>
                        </a:lnTo>
                        <a:lnTo>
                          <a:pt x="363910" y="118850"/>
                        </a:lnTo>
                        <a:lnTo>
                          <a:pt x="380181" y="118850"/>
                        </a:lnTo>
                        <a:lnTo>
                          <a:pt x="386333" y="100926"/>
                        </a:lnTo>
                        <a:lnTo>
                          <a:pt x="421345" y="100926"/>
                        </a:lnTo>
                        <a:lnTo>
                          <a:pt x="415194" y="118850"/>
                        </a:lnTo>
                        <a:lnTo>
                          <a:pt x="431465" y="118850"/>
                        </a:lnTo>
                        <a:lnTo>
                          <a:pt x="437616" y="100926"/>
                        </a:lnTo>
                        <a:lnTo>
                          <a:pt x="472628" y="100926"/>
                        </a:lnTo>
                        <a:lnTo>
                          <a:pt x="466477" y="118850"/>
                        </a:lnTo>
                        <a:lnTo>
                          <a:pt x="482704" y="118850"/>
                        </a:lnTo>
                        <a:lnTo>
                          <a:pt x="488855" y="100926"/>
                        </a:lnTo>
                        <a:lnTo>
                          <a:pt x="523889" y="100926"/>
                        </a:lnTo>
                        <a:lnTo>
                          <a:pt x="517738" y="118850"/>
                        </a:lnTo>
                        <a:lnTo>
                          <a:pt x="533987" y="118850"/>
                        </a:lnTo>
                        <a:lnTo>
                          <a:pt x="540138" y="100926"/>
                        </a:lnTo>
                        <a:lnTo>
                          <a:pt x="575172" y="100926"/>
                        </a:lnTo>
                        <a:lnTo>
                          <a:pt x="569021" y="118850"/>
                        </a:lnTo>
                        <a:lnTo>
                          <a:pt x="570829" y="118850"/>
                        </a:lnTo>
                        <a:cubicBezTo>
                          <a:pt x="575988" y="118850"/>
                          <a:pt x="581037" y="118211"/>
                          <a:pt x="585910" y="117020"/>
                        </a:cubicBezTo>
                        <a:lnTo>
                          <a:pt x="591422" y="100926"/>
                        </a:lnTo>
                        <a:lnTo>
                          <a:pt x="615057" y="100926"/>
                        </a:lnTo>
                        <a:cubicBezTo>
                          <a:pt x="619423" y="96671"/>
                          <a:pt x="623192" y="91753"/>
                          <a:pt x="626235" y="86329"/>
                        </a:cubicBezTo>
                        <a:lnTo>
                          <a:pt x="596427" y="86329"/>
                        </a:lnTo>
                        <a:lnTo>
                          <a:pt x="602644" y="68206"/>
                        </a:lnTo>
                        <a:lnTo>
                          <a:pt x="633577" y="68206"/>
                        </a:lnTo>
                        <a:lnTo>
                          <a:pt x="638736" y="53257"/>
                        </a:lnTo>
                        <a:lnTo>
                          <a:pt x="607781" y="53257"/>
                        </a:lnTo>
                        <a:lnTo>
                          <a:pt x="613867" y="35509"/>
                        </a:lnTo>
                        <a:lnTo>
                          <a:pt x="644844" y="35509"/>
                        </a:lnTo>
                        <a:lnTo>
                          <a:pt x="650157" y="20142"/>
                        </a:lnTo>
                        <a:lnTo>
                          <a:pt x="619136" y="20142"/>
                        </a:lnTo>
                        <a:lnTo>
                          <a:pt x="626103" y="-186"/>
                        </a:lnTo>
                        <a:lnTo>
                          <a:pt x="609876" y="-186"/>
                        </a:lnTo>
                        <a:lnTo>
                          <a:pt x="602909" y="20142"/>
                        </a:lnTo>
                        <a:lnTo>
                          <a:pt x="567874" y="20142"/>
                        </a:lnTo>
                        <a:lnTo>
                          <a:pt x="574864" y="-186"/>
                        </a:lnTo>
                        <a:lnTo>
                          <a:pt x="558593" y="-186"/>
                        </a:lnTo>
                        <a:lnTo>
                          <a:pt x="551603" y="20142"/>
                        </a:lnTo>
                        <a:lnTo>
                          <a:pt x="516592" y="20142"/>
                        </a:lnTo>
                        <a:lnTo>
                          <a:pt x="523581" y="-186"/>
                        </a:lnTo>
                        <a:lnTo>
                          <a:pt x="507309" y="-186"/>
                        </a:lnTo>
                        <a:lnTo>
                          <a:pt x="500342" y="20142"/>
                        </a:lnTo>
                        <a:lnTo>
                          <a:pt x="465308" y="20142"/>
                        </a:lnTo>
                        <a:lnTo>
                          <a:pt x="472275" y="-186"/>
                        </a:lnTo>
                        <a:lnTo>
                          <a:pt x="456048" y="-186"/>
                        </a:lnTo>
                        <a:lnTo>
                          <a:pt x="449081" y="20142"/>
                        </a:lnTo>
                        <a:lnTo>
                          <a:pt x="414069" y="20142"/>
                        </a:lnTo>
                        <a:lnTo>
                          <a:pt x="421036" y="-186"/>
                        </a:lnTo>
                        <a:lnTo>
                          <a:pt x="404765" y="-186"/>
                        </a:lnTo>
                        <a:lnTo>
                          <a:pt x="397798" y="20142"/>
                        </a:lnTo>
                        <a:lnTo>
                          <a:pt x="362786" y="20142"/>
                        </a:lnTo>
                        <a:lnTo>
                          <a:pt x="369753" y="-186"/>
                        </a:lnTo>
                        <a:lnTo>
                          <a:pt x="353482" y="-186"/>
                        </a:lnTo>
                        <a:lnTo>
                          <a:pt x="346515" y="20142"/>
                        </a:lnTo>
                        <a:lnTo>
                          <a:pt x="286986" y="20142"/>
                        </a:lnTo>
                        <a:lnTo>
                          <a:pt x="280018" y="-186"/>
                        </a:lnTo>
                        <a:lnTo>
                          <a:pt x="263769" y="-186"/>
                        </a:lnTo>
                        <a:lnTo>
                          <a:pt x="270758" y="20142"/>
                        </a:lnTo>
                        <a:lnTo>
                          <a:pt x="235746" y="20142"/>
                        </a:lnTo>
                        <a:lnTo>
                          <a:pt x="228757" y="-186"/>
                        </a:lnTo>
                        <a:lnTo>
                          <a:pt x="212486" y="-186"/>
                        </a:lnTo>
                        <a:lnTo>
                          <a:pt x="219475" y="20142"/>
                        </a:lnTo>
                        <a:lnTo>
                          <a:pt x="184463" y="20142"/>
                        </a:lnTo>
                        <a:lnTo>
                          <a:pt x="177474" y="-186"/>
                        </a:lnTo>
                        <a:lnTo>
                          <a:pt x="161203" y="-186"/>
                        </a:lnTo>
                        <a:lnTo>
                          <a:pt x="168192" y="20142"/>
                        </a:lnTo>
                        <a:lnTo>
                          <a:pt x="133180" y="20142"/>
                        </a:lnTo>
                        <a:lnTo>
                          <a:pt x="126191" y="-186"/>
                        </a:lnTo>
                        <a:lnTo>
                          <a:pt x="109964" y="-186"/>
                        </a:lnTo>
                        <a:lnTo>
                          <a:pt x="116931" y="20142"/>
                        </a:lnTo>
                        <a:lnTo>
                          <a:pt x="81919" y="20142"/>
                        </a:lnTo>
                        <a:lnTo>
                          <a:pt x="74952" y="-186"/>
                        </a:lnTo>
                        <a:lnTo>
                          <a:pt x="58680" y="-186"/>
                        </a:lnTo>
                        <a:lnTo>
                          <a:pt x="65648" y="20142"/>
                        </a:lnTo>
                        <a:lnTo>
                          <a:pt x="30636" y="20142"/>
                        </a:lnTo>
                        <a:lnTo>
                          <a:pt x="23669" y="-186"/>
                        </a:lnTo>
                        <a:close/>
                        <a:moveTo>
                          <a:pt x="35927" y="35509"/>
                        </a:moveTo>
                        <a:lnTo>
                          <a:pt x="70939" y="35509"/>
                        </a:lnTo>
                        <a:lnTo>
                          <a:pt x="77024" y="53257"/>
                        </a:lnTo>
                        <a:lnTo>
                          <a:pt x="42012" y="53257"/>
                        </a:lnTo>
                        <a:close/>
                        <a:moveTo>
                          <a:pt x="87188" y="35509"/>
                        </a:moveTo>
                        <a:lnTo>
                          <a:pt x="122222" y="35509"/>
                        </a:lnTo>
                        <a:lnTo>
                          <a:pt x="128307" y="53257"/>
                        </a:lnTo>
                        <a:lnTo>
                          <a:pt x="93273" y="53257"/>
                        </a:lnTo>
                        <a:close/>
                        <a:moveTo>
                          <a:pt x="138450" y="35509"/>
                        </a:moveTo>
                        <a:lnTo>
                          <a:pt x="173461" y="35509"/>
                        </a:lnTo>
                        <a:lnTo>
                          <a:pt x="179569" y="53257"/>
                        </a:lnTo>
                        <a:lnTo>
                          <a:pt x="144535" y="53257"/>
                        </a:lnTo>
                        <a:close/>
                        <a:moveTo>
                          <a:pt x="189733" y="35509"/>
                        </a:moveTo>
                        <a:lnTo>
                          <a:pt x="224767" y="35509"/>
                        </a:lnTo>
                        <a:lnTo>
                          <a:pt x="230852" y="53257"/>
                        </a:lnTo>
                        <a:lnTo>
                          <a:pt x="195840" y="53257"/>
                        </a:lnTo>
                        <a:close/>
                        <a:moveTo>
                          <a:pt x="241016" y="35509"/>
                        </a:moveTo>
                        <a:lnTo>
                          <a:pt x="276028" y="35509"/>
                        </a:lnTo>
                        <a:lnTo>
                          <a:pt x="282113" y="53257"/>
                        </a:lnTo>
                        <a:lnTo>
                          <a:pt x="247101" y="53257"/>
                        </a:lnTo>
                        <a:close/>
                        <a:moveTo>
                          <a:pt x="292277" y="35509"/>
                        </a:moveTo>
                        <a:lnTo>
                          <a:pt x="341245" y="35509"/>
                        </a:lnTo>
                        <a:lnTo>
                          <a:pt x="335160" y="53257"/>
                        </a:lnTo>
                        <a:lnTo>
                          <a:pt x="298362" y="53257"/>
                        </a:lnTo>
                        <a:close/>
                        <a:moveTo>
                          <a:pt x="357494" y="35509"/>
                        </a:moveTo>
                        <a:lnTo>
                          <a:pt x="392529" y="35509"/>
                        </a:lnTo>
                        <a:lnTo>
                          <a:pt x="386421" y="53257"/>
                        </a:lnTo>
                        <a:lnTo>
                          <a:pt x="351409" y="53257"/>
                        </a:lnTo>
                        <a:close/>
                        <a:moveTo>
                          <a:pt x="408778" y="35509"/>
                        </a:moveTo>
                        <a:lnTo>
                          <a:pt x="443811" y="35509"/>
                        </a:lnTo>
                        <a:lnTo>
                          <a:pt x="437726" y="53257"/>
                        </a:lnTo>
                        <a:lnTo>
                          <a:pt x="402693" y="53257"/>
                        </a:lnTo>
                        <a:close/>
                        <a:moveTo>
                          <a:pt x="460039" y="35509"/>
                        </a:moveTo>
                        <a:lnTo>
                          <a:pt x="495073" y="35509"/>
                        </a:lnTo>
                        <a:lnTo>
                          <a:pt x="488988" y="53257"/>
                        </a:lnTo>
                        <a:lnTo>
                          <a:pt x="453954" y="53257"/>
                        </a:lnTo>
                        <a:close/>
                        <a:moveTo>
                          <a:pt x="511322" y="35509"/>
                        </a:moveTo>
                        <a:lnTo>
                          <a:pt x="546334" y="35509"/>
                        </a:lnTo>
                        <a:lnTo>
                          <a:pt x="540249" y="53257"/>
                        </a:lnTo>
                        <a:lnTo>
                          <a:pt x="505215" y="53257"/>
                        </a:lnTo>
                        <a:close/>
                        <a:moveTo>
                          <a:pt x="562605" y="35509"/>
                        </a:moveTo>
                        <a:lnTo>
                          <a:pt x="597617" y="35509"/>
                        </a:lnTo>
                        <a:lnTo>
                          <a:pt x="591532" y="53257"/>
                        </a:lnTo>
                        <a:lnTo>
                          <a:pt x="556498" y="53257"/>
                        </a:lnTo>
                        <a:close/>
                        <a:moveTo>
                          <a:pt x="47149" y="68206"/>
                        </a:moveTo>
                        <a:lnTo>
                          <a:pt x="82161" y="68206"/>
                        </a:lnTo>
                        <a:lnTo>
                          <a:pt x="88379" y="86329"/>
                        </a:lnTo>
                        <a:lnTo>
                          <a:pt x="53367" y="86329"/>
                        </a:lnTo>
                        <a:close/>
                        <a:moveTo>
                          <a:pt x="98411" y="68206"/>
                        </a:moveTo>
                        <a:lnTo>
                          <a:pt x="133423" y="68206"/>
                        </a:lnTo>
                        <a:lnTo>
                          <a:pt x="139640" y="86329"/>
                        </a:lnTo>
                        <a:lnTo>
                          <a:pt x="104628" y="86329"/>
                        </a:lnTo>
                        <a:close/>
                        <a:moveTo>
                          <a:pt x="149672" y="68206"/>
                        </a:moveTo>
                        <a:lnTo>
                          <a:pt x="184684" y="68206"/>
                        </a:lnTo>
                        <a:lnTo>
                          <a:pt x="190923" y="86329"/>
                        </a:lnTo>
                        <a:lnTo>
                          <a:pt x="155889" y="86329"/>
                        </a:lnTo>
                        <a:close/>
                        <a:moveTo>
                          <a:pt x="200955" y="68206"/>
                        </a:moveTo>
                        <a:lnTo>
                          <a:pt x="235989" y="68206"/>
                        </a:lnTo>
                        <a:lnTo>
                          <a:pt x="242206" y="86329"/>
                        </a:lnTo>
                        <a:lnTo>
                          <a:pt x="207195" y="86329"/>
                        </a:lnTo>
                        <a:close/>
                        <a:moveTo>
                          <a:pt x="252216" y="68206"/>
                        </a:moveTo>
                        <a:lnTo>
                          <a:pt x="287228" y="68206"/>
                        </a:lnTo>
                        <a:lnTo>
                          <a:pt x="293468" y="86329"/>
                        </a:lnTo>
                        <a:lnTo>
                          <a:pt x="258434" y="86329"/>
                        </a:lnTo>
                        <a:close/>
                        <a:moveTo>
                          <a:pt x="303477" y="68206"/>
                        </a:moveTo>
                        <a:lnTo>
                          <a:pt x="330045" y="68206"/>
                        </a:lnTo>
                        <a:lnTo>
                          <a:pt x="323827" y="86329"/>
                        </a:lnTo>
                        <a:lnTo>
                          <a:pt x="309717" y="86329"/>
                        </a:lnTo>
                        <a:close/>
                        <a:moveTo>
                          <a:pt x="346272" y="68206"/>
                        </a:moveTo>
                        <a:lnTo>
                          <a:pt x="381306" y="68206"/>
                        </a:lnTo>
                        <a:lnTo>
                          <a:pt x="375089" y="86329"/>
                        </a:lnTo>
                        <a:lnTo>
                          <a:pt x="340055" y="86329"/>
                        </a:lnTo>
                        <a:close/>
                        <a:moveTo>
                          <a:pt x="397577" y="68206"/>
                        </a:moveTo>
                        <a:lnTo>
                          <a:pt x="432589" y="68206"/>
                        </a:lnTo>
                        <a:lnTo>
                          <a:pt x="426350" y="86329"/>
                        </a:lnTo>
                        <a:lnTo>
                          <a:pt x="391338" y="86329"/>
                        </a:lnTo>
                        <a:close/>
                        <a:moveTo>
                          <a:pt x="448839" y="68206"/>
                        </a:moveTo>
                        <a:lnTo>
                          <a:pt x="483850" y="68206"/>
                        </a:lnTo>
                        <a:lnTo>
                          <a:pt x="477633" y="86329"/>
                        </a:lnTo>
                        <a:lnTo>
                          <a:pt x="442621" y="86329"/>
                        </a:lnTo>
                        <a:close/>
                        <a:moveTo>
                          <a:pt x="500100" y="68206"/>
                        </a:moveTo>
                        <a:lnTo>
                          <a:pt x="535112" y="68206"/>
                        </a:lnTo>
                        <a:lnTo>
                          <a:pt x="528894" y="86329"/>
                        </a:lnTo>
                        <a:lnTo>
                          <a:pt x="493860" y="86329"/>
                        </a:lnTo>
                        <a:close/>
                        <a:moveTo>
                          <a:pt x="551383" y="68206"/>
                        </a:moveTo>
                        <a:lnTo>
                          <a:pt x="586395" y="68206"/>
                        </a:lnTo>
                        <a:lnTo>
                          <a:pt x="580177" y="86329"/>
                        </a:lnTo>
                        <a:lnTo>
                          <a:pt x="545165" y="86329"/>
                        </a:lnTo>
                        <a:close/>
                        <a:moveTo>
                          <a:pt x="314722" y="100926"/>
                        </a:moveTo>
                        <a:lnTo>
                          <a:pt x="318800" y="100926"/>
                        </a:lnTo>
                        <a:lnTo>
                          <a:pt x="316772" y="106878"/>
                        </a:lnTo>
                        <a:close/>
                      </a:path>
                    </a:pathLst>
                  </a:custGeom>
                  <a:solidFill>
                    <a:srgbClr val="222324"/>
                  </a:solidFill>
                  <a:ln w="21977" cap="sq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</p:grpSp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3878E05C-AE58-A952-9E67-10548137A979}"/>
                  </a:ext>
                </a:extLst>
              </p:cNvPr>
              <p:cNvSpPr/>
              <p:nvPr/>
            </p:nvSpPr>
            <p:spPr>
              <a:xfrm>
                <a:off x="1218088" y="2924095"/>
                <a:ext cx="1057078" cy="286685"/>
              </a:xfrm>
              <a:custGeom>
                <a:avLst/>
                <a:gdLst>
                  <a:gd name="connsiteX0" fmla="*/ -8 w 947471"/>
                  <a:gd name="connsiteY0" fmla="*/ -210 h 256959"/>
                  <a:gd name="connsiteX1" fmla="*/ 44566 w 947471"/>
                  <a:gd name="connsiteY1" fmla="*/ 256749 h 256959"/>
                  <a:gd name="connsiteX2" fmla="*/ 902889 w 947471"/>
                  <a:gd name="connsiteY2" fmla="*/ 256749 h 256959"/>
                  <a:gd name="connsiteX3" fmla="*/ 947463 w 947471"/>
                  <a:gd name="connsiteY3" fmla="*/ -210 h 256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47471" h="256959">
                    <a:moveTo>
                      <a:pt x="-8" y="-210"/>
                    </a:moveTo>
                    <a:lnTo>
                      <a:pt x="44566" y="256749"/>
                    </a:lnTo>
                    <a:lnTo>
                      <a:pt x="902889" y="256749"/>
                    </a:lnTo>
                    <a:lnTo>
                      <a:pt x="947463" y="-210"/>
                    </a:lnTo>
                    <a:close/>
                  </a:path>
                </a:pathLst>
              </a:custGeom>
              <a:solidFill>
                <a:srgbClr val="E5EBED"/>
              </a:solidFill>
              <a:ln w="7903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grpSp>
            <p:nvGrpSpPr>
              <p:cNvPr id="52" name="グラフィックス 2">
                <a:extLst>
                  <a:ext uri="{FF2B5EF4-FFF2-40B4-BE49-F238E27FC236}">
                    <a16:creationId xmlns:a16="http://schemas.microsoft.com/office/drawing/2014/main" id="{FA896D28-A388-AB21-86D3-68415000F4B2}"/>
                  </a:ext>
                </a:extLst>
              </p:cNvPr>
              <p:cNvGrpSpPr/>
              <p:nvPr/>
            </p:nvGrpSpPr>
            <p:grpSpPr>
              <a:xfrm>
                <a:off x="1082705" y="3403151"/>
                <a:ext cx="1327844" cy="193442"/>
                <a:chOff x="1031421" y="3279330"/>
                <a:chExt cx="1190162" cy="173384"/>
              </a:xfrm>
            </p:grpSpPr>
            <p:sp>
              <p:nvSpPr>
                <p:cNvPr id="53" name="フリーフォーム: 図形 52">
                  <a:extLst>
                    <a:ext uri="{FF2B5EF4-FFF2-40B4-BE49-F238E27FC236}">
                      <a16:creationId xmlns:a16="http://schemas.microsoft.com/office/drawing/2014/main" id="{E35867D5-D0F9-F29F-095F-C28E4AEFFC5A}"/>
                    </a:ext>
                  </a:extLst>
                </p:cNvPr>
                <p:cNvSpPr/>
                <p:nvPr/>
              </p:nvSpPr>
              <p:spPr>
                <a:xfrm>
                  <a:off x="1031421" y="3279330"/>
                  <a:ext cx="1190162" cy="168744"/>
                </a:xfrm>
                <a:custGeom>
                  <a:avLst/>
                  <a:gdLst>
                    <a:gd name="connsiteX0" fmla="*/ 13084 w 1190162"/>
                    <a:gd name="connsiteY0" fmla="*/ -156 h 168744"/>
                    <a:gd name="connsiteX1" fmla="*/ 22 w 1190162"/>
                    <a:gd name="connsiteY1" fmla="*/ 22535 h 168744"/>
                    <a:gd name="connsiteX2" fmla="*/ 15324 w 1190162"/>
                    <a:gd name="connsiteY2" fmla="*/ 130588 h 168744"/>
                    <a:gd name="connsiteX3" fmla="*/ 80693 w 1190162"/>
                    <a:gd name="connsiteY3" fmla="*/ 168589 h 168744"/>
                    <a:gd name="connsiteX4" fmla="*/ 1109367 w 1190162"/>
                    <a:gd name="connsiteY4" fmla="*/ 168589 h 168744"/>
                    <a:gd name="connsiteX5" fmla="*/ 1174735 w 1190162"/>
                    <a:gd name="connsiteY5" fmla="*/ 130588 h 168744"/>
                    <a:gd name="connsiteX6" fmla="*/ 1190037 w 1190162"/>
                    <a:gd name="connsiteY6" fmla="*/ 22535 h 168744"/>
                    <a:gd name="connsiteX7" fmla="*/ 1176975 w 1190162"/>
                    <a:gd name="connsiteY7" fmla="*/ -156 h 1687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190162" h="168744">
                      <a:moveTo>
                        <a:pt x="13084" y="-156"/>
                      </a:moveTo>
                      <a:cubicBezTo>
                        <a:pt x="11637" y="215"/>
                        <a:pt x="-1088" y="6971"/>
                        <a:pt x="22" y="22535"/>
                      </a:cubicBezTo>
                      <a:cubicBezTo>
                        <a:pt x="1152" y="38119"/>
                        <a:pt x="-5111" y="100358"/>
                        <a:pt x="15324" y="130588"/>
                      </a:cubicBezTo>
                      <a:cubicBezTo>
                        <a:pt x="29377" y="151361"/>
                        <a:pt x="37483" y="168589"/>
                        <a:pt x="80693" y="168589"/>
                      </a:cubicBezTo>
                      <a:lnTo>
                        <a:pt x="1109367" y="168589"/>
                      </a:lnTo>
                      <a:cubicBezTo>
                        <a:pt x="1152576" y="168589"/>
                        <a:pt x="1160702" y="151361"/>
                        <a:pt x="1174735" y="130588"/>
                      </a:cubicBezTo>
                      <a:cubicBezTo>
                        <a:pt x="1195190" y="100358"/>
                        <a:pt x="1188907" y="38119"/>
                        <a:pt x="1190037" y="22535"/>
                      </a:cubicBezTo>
                      <a:cubicBezTo>
                        <a:pt x="1191167" y="6971"/>
                        <a:pt x="1178442" y="215"/>
                        <a:pt x="1176975" y="-156"/>
                      </a:cubicBezTo>
                      <a:close/>
                    </a:path>
                  </a:pathLst>
                </a:custGeom>
                <a:solidFill>
                  <a:srgbClr val="D8E1E4"/>
                </a:solidFill>
                <a:ln w="11781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 dirty="0"/>
                </a:p>
              </p:txBody>
            </p:sp>
            <p:sp>
              <p:nvSpPr>
                <p:cNvPr id="54" name="フリーフォーム: 図形 53">
                  <a:extLst>
                    <a:ext uri="{FF2B5EF4-FFF2-40B4-BE49-F238E27FC236}">
                      <a16:creationId xmlns:a16="http://schemas.microsoft.com/office/drawing/2014/main" id="{2193C50F-016B-AB21-8F18-BD407E39163C}"/>
                    </a:ext>
                  </a:extLst>
                </p:cNvPr>
                <p:cNvSpPr/>
                <p:nvPr/>
              </p:nvSpPr>
              <p:spPr>
                <a:xfrm>
                  <a:off x="1113558" y="3283891"/>
                  <a:ext cx="1021437" cy="168823"/>
                </a:xfrm>
                <a:custGeom>
                  <a:avLst/>
                  <a:gdLst>
                    <a:gd name="connsiteX0" fmla="*/ 13084 w 1021437"/>
                    <a:gd name="connsiteY0" fmla="*/ -155 h 168823"/>
                    <a:gd name="connsiteX1" fmla="*/ 22 w 1021437"/>
                    <a:gd name="connsiteY1" fmla="*/ 22536 h 168823"/>
                    <a:gd name="connsiteX2" fmla="*/ 15324 w 1021437"/>
                    <a:gd name="connsiteY2" fmla="*/ 130589 h 168823"/>
                    <a:gd name="connsiteX3" fmla="*/ 80672 w 1021437"/>
                    <a:gd name="connsiteY3" fmla="*/ 168590 h 168823"/>
                    <a:gd name="connsiteX4" fmla="*/ 940652 w 1021437"/>
                    <a:gd name="connsiteY4" fmla="*/ 168668 h 168823"/>
                    <a:gd name="connsiteX5" fmla="*/ 1006001 w 1021437"/>
                    <a:gd name="connsiteY5" fmla="*/ 131137 h 168823"/>
                    <a:gd name="connsiteX6" fmla="*/ 1021303 w 1021437"/>
                    <a:gd name="connsiteY6" fmla="*/ 24396 h 168823"/>
                    <a:gd name="connsiteX7" fmla="*/ 1008241 w 1021437"/>
                    <a:gd name="connsiteY7" fmla="*/ 1979 h 1688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21437" h="168823">
                      <a:moveTo>
                        <a:pt x="13084" y="-155"/>
                      </a:moveTo>
                      <a:cubicBezTo>
                        <a:pt x="11617" y="197"/>
                        <a:pt x="-1088" y="6971"/>
                        <a:pt x="22" y="22536"/>
                      </a:cubicBezTo>
                      <a:cubicBezTo>
                        <a:pt x="1152" y="38120"/>
                        <a:pt x="-5111" y="100340"/>
                        <a:pt x="15324" y="130589"/>
                      </a:cubicBezTo>
                      <a:cubicBezTo>
                        <a:pt x="29376" y="151361"/>
                        <a:pt x="37483" y="168590"/>
                        <a:pt x="80672" y="168590"/>
                      </a:cubicBezTo>
                      <a:lnTo>
                        <a:pt x="940652" y="168668"/>
                      </a:lnTo>
                      <a:cubicBezTo>
                        <a:pt x="983842" y="168668"/>
                        <a:pt x="991968" y="151635"/>
                        <a:pt x="1006001" y="131137"/>
                      </a:cubicBezTo>
                      <a:cubicBezTo>
                        <a:pt x="1026456" y="101260"/>
                        <a:pt x="1020193" y="39765"/>
                        <a:pt x="1021303" y="24396"/>
                      </a:cubicBezTo>
                      <a:cubicBezTo>
                        <a:pt x="1022433" y="9008"/>
                        <a:pt x="1009708" y="2331"/>
                        <a:pt x="1008241" y="1979"/>
                      </a:cubicBezTo>
                      <a:close/>
                    </a:path>
                  </a:pathLst>
                </a:custGeom>
                <a:solidFill>
                  <a:srgbClr val="E5EBED"/>
                </a:solidFill>
                <a:ln w="11781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55" name="フリーフォーム: 図形 54">
                  <a:extLst>
                    <a:ext uri="{FF2B5EF4-FFF2-40B4-BE49-F238E27FC236}">
                      <a16:creationId xmlns:a16="http://schemas.microsoft.com/office/drawing/2014/main" id="{1CC67C1A-2BF5-D75F-7C5C-1EBB5E9FBDC9}"/>
                    </a:ext>
                  </a:extLst>
                </p:cNvPr>
                <p:cNvSpPr/>
                <p:nvPr/>
              </p:nvSpPr>
              <p:spPr>
                <a:xfrm>
                  <a:off x="1031421" y="3279331"/>
                  <a:ext cx="1190162" cy="168744"/>
                </a:xfrm>
                <a:custGeom>
                  <a:avLst/>
                  <a:gdLst>
                    <a:gd name="connsiteX0" fmla="*/ 13084 w 1190162"/>
                    <a:gd name="connsiteY0" fmla="*/ -156 h 168744"/>
                    <a:gd name="connsiteX1" fmla="*/ 22 w 1190162"/>
                    <a:gd name="connsiteY1" fmla="*/ 22535 h 168744"/>
                    <a:gd name="connsiteX2" fmla="*/ 15324 w 1190162"/>
                    <a:gd name="connsiteY2" fmla="*/ 130588 h 168744"/>
                    <a:gd name="connsiteX3" fmla="*/ 80693 w 1190162"/>
                    <a:gd name="connsiteY3" fmla="*/ 168589 h 168744"/>
                    <a:gd name="connsiteX4" fmla="*/ 1109367 w 1190162"/>
                    <a:gd name="connsiteY4" fmla="*/ 168589 h 168744"/>
                    <a:gd name="connsiteX5" fmla="*/ 1174735 w 1190162"/>
                    <a:gd name="connsiteY5" fmla="*/ 130588 h 168744"/>
                    <a:gd name="connsiteX6" fmla="*/ 1190037 w 1190162"/>
                    <a:gd name="connsiteY6" fmla="*/ 22535 h 168744"/>
                    <a:gd name="connsiteX7" fmla="*/ 1176975 w 1190162"/>
                    <a:gd name="connsiteY7" fmla="*/ -156 h 1687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190162" h="168744">
                      <a:moveTo>
                        <a:pt x="13084" y="-156"/>
                      </a:moveTo>
                      <a:cubicBezTo>
                        <a:pt x="11637" y="215"/>
                        <a:pt x="-1088" y="6971"/>
                        <a:pt x="22" y="22535"/>
                      </a:cubicBezTo>
                      <a:cubicBezTo>
                        <a:pt x="1152" y="38119"/>
                        <a:pt x="-5111" y="100358"/>
                        <a:pt x="15324" y="130588"/>
                      </a:cubicBezTo>
                      <a:cubicBezTo>
                        <a:pt x="29377" y="151361"/>
                        <a:pt x="37483" y="168589"/>
                        <a:pt x="80693" y="168589"/>
                      </a:cubicBezTo>
                      <a:lnTo>
                        <a:pt x="1109367" y="168589"/>
                      </a:lnTo>
                      <a:cubicBezTo>
                        <a:pt x="1152576" y="168589"/>
                        <a:pt x="1160702" y="151361"/>
                        <a:pt x="1174735" y="130588"/>
                      </a:cubicBezTo>
                      <a:cubicBezTo>
                        <a:pt x="1195190" y="100358"/>
                        <a:pt x="1188907" y="38119"/>
                        <a:pt x="1190037" y="22535"/>
                      </a:cubicBezTo>
                      <a:cubicBezTo>
                        <a:pt x="1191167" y="6971"/>
                        <a:pt x="1178442" y="215"/>
                        <a:pt x="1176975" y="-156"/>
                      </a:cubicBezTo>
                      <a:close/>
                    </a:path>
                  </a:pathLst>
                </a:custGeom>
                <a:noFill/>
                <a:ln w="19050" cap="rnd">
                  <a:solidFill>
                    <a:srgbClr val="5D5E5E"/>
                  </a:solidFill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94" name="グループ化 193">
                <a:extLst>
                  <a:ext uri="{FF2B5EF4-FFF2-40B4-BE49-F238E27FC236}">
                    <a16:creationId xmlns:a16="http://schemas.microsoft.com/office/drawing/2014/main" id="{56986BB9-E540-262A-4A85-0CD82E2225F8}"/>
                  </a:ext>
                </a:extLst>
              </p:cNvPr>
              <p:cNvGrpSpPr/>
              <p:nvPr/>
            </p:nvGrpSpPr>
            <p:grpSpPr>
              <a:xfrm>
                <a:off x="1055004" y="3087288"/>
                <a:ext cx="1383246" cy="315872"/>
                <a:chOff x="1057219" y="3087288"/>
                <a:chExt cx="1383246" cy="315872"/>
              </a:xfrm>
            </p:grpSpPr>
            <p:grpSp>
              <p:nvGrpSpPr>
                <p:cNvPr id="181" name="グループ化 180">
                  <a:extLst>
                    <a:ext uri="{FF2B5EF4-FFF2-40B4-BE49-F238E27FC236}">
                      <a16:creationId xmlns:a16="http://schemas.microsoft.com/office/drawing/2014/main" id="{38B17ACD-5BF1-12A9-982F-C2ADDFDAAD98}"/>
                    </a:ext>
                  </a:extLst>
                </p:cNvPr>
                <p:cNvGrpSpPr/>
                <p:nvPr/>
              </p:nvGrpSpPr>
              <p:grpSpPr>
                <a:xfrm>
                  <a:off x="1057219" y="3091243"/>
                  <a:ext cx="340556" cy="311917"/>
                  <a:chOff x="532418" y="3499913"/>
                  <a:chExt cx="392838" cy="359802"/>
                </a:xfrm>
              </p:grpSpPr>
              <p:sp>
                <p:nvSpPr>
                  <p:cNvPr id="30" name="フリーフォーム: 図形 29">
                    <a:extLst>
                      <a:ext uri="{FF2B5EF4-FFF2-40B4-BE49-F238E27FC236}">
                        <a16:creationId xmlns:a16="http://schemas.microsoft.com/office/drawing/2014/main" id="{9B5D4B1A-C0FF-06A1-5E11-BC03AFD520AD}"/>
                      </a:ext>
                    </a:extLst>
                  </p:cNvPr>
                  <p:cNvSpPr/>
                  <p:nvPr/>
                </p:nvSpPr>
                <p:spPr>
                  <a:xfrm>
                    <a:off x="542550" y="3499913"/>
                    <a:ext cx="382706" cy="359802"/>
                  </a:xfrm>
                  <a:custGeom>
                    <a:avLst/>
                    <a:gdLst>
                      <a:gd name="connsiteX0" fmla="*/ -74 w 297371"/>
                      <a:gd name="connsiteY0" fmla="*/ -188 h 279574"/>
                      <a:gd name="connsiteX1" fmla="*/ 5694 w 297371"/>
                      <a:gd name="connsiteY1" fmla="*/ 120037 h 279574"/>
                      <a:gd name="connsiteX2" fmla="*/ 29933 w 297371"/>
                      <a:gd name="connsiteY2" fmla="*/ 279387 h 279574"/>
                      <a:gd name="connsiteX3" fmla="*/ 297298 w 297371"/>
                      <a:gd name="connsiteY3" fmla="*/ 279387 h 279574"/>
                      <a:gd name="connsiteX4" fmla="*/ 219090 w 297371"/>
                      <a:gd name="connsiteY4" fmla="*/ 109276 h 279574"/>
                      <a:gd name="connsiteX5" fmla="*/ 189956 w 297371"/>
                      <a:gd name="connsiteY5" fmla="*/ 81984 h 279574"/>
                      <a:gd name="connsiteX6" fmla="*/ -74 w 297371"/>
                      <a:gd name="connsiteY6" fmla="*/ -188 h 2795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97371" h="279574">
                        <a:moveTo>
                          <a:pt x="-74" y="-188"/>
                        </a:moveTo>
                        <a:lnTo>
                          <a:pt x="5694" y="120037"/>
                        </a:lnTo>
                        <a:cubicBezTo>
                          <a:pt x="13344" y="190932"/>
                          <a:pt x="26425" y="257584"/>
                          <a:pt x="29933" y="279387"/>
                        </a:cubicBezTo>
                        <a:cubicBezTo>
                          <a:pt x="58057" y="279387"/>
                          <a:pt x="259542" y="279387"/>
                          <a:pt x="297298" y="279387"/>
                        </a:cubicBezTo>
                        <a:cubicBezTo>
                          <a:pt x="288974" y="262758"/>
                          <a:pt x="230110" y="129591"/>
                          <a:pt x="219090" y="109276"/>
                        </a:cubicBezTo>
                        <a:cubicBezTo>
                          <a:pt x="213957" y="99782"/>
                          <a:pt x="200361" y="84818"/>
                          <a:pt x="189956" y="81984"/>
                        </a:cubicBezTo>
                        <a:cubicBezTo>
                          <a:pt x="94703" y="56001"/>
                          <a:pt x="42835" y="39352"/>
                          <a:pt x="-74" y="-188"/>
                        </a:cubicBezTo>
                        <a:close/>
                      </a:path>
                    </a:pathLst>
                  </a:custGeom>
                  <a:solidFill>
                    <a:srgbClr val="E6E6E6"/>
                  </a:solidFill>
                  <a:ln w="7903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31" name="フリーフォーム: 図形 30">
                    <a:extLst>
                      <a:ext uri="{FF2B5EF4-FFF2-40B4-BE49-F238E27FC236}">
                        <a16:creationId xmlns:a16="http://schemas.microsoft.com/office/drawing/2014/main" id="{523DAD4B-D284-FA53-5C15-D9294B2896D8}"/>
                      </a:ext>
                    </a:extLst>
                  </p:cNvPr>
                  <p:cNvSpPr/>
                  <p:nvPr/>
                </p:nvSpPr>
                <p:spPr>
                  <a:xfrm>
                    <a:off x="548187" y="3649179"/>
                    <a:ext cx="377069" cy="210535"/>
                  </a:xfrm>
                  <a:custGeom>
                    <a:avLst/>
                    <a:gdLst>
                      <a:gd name="connsiteX0" fmla="*/ 238771 w 292991"/>
                      <a:gd name="connsiteY0" fmla="*/ 44355 h 163590"/>
                      <a:gd name="connsiteX1" fmla="*/ 44639 w 292991"/>
                      <a:gd name="connsiteY1" fmla="*/ 34663 h 163590"/>
                      <a:gd name="connsiteX2" fmla="*/ -73 w 292991"/>
                      <a:gd name="connsiteY2" fmla="*/ -179 h 163590"/>
                      <a:gd name="connsiteX3" fmla="*/ 25553 w 292991"/>
                      <a:gd name="connsiteY3" fmla="*/ 163411 h 163590"/>
                      <a:gd name="connsiteX4" fmla="*/ 292918 w 292991"/>
                      <a:gd name="connsiteY4" fmla="*/ 163411 h 1635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92991" h="163590">
                        <a:moveTo>
                          <a:pt x="238771" y="44355"/>
                        </a:moveTo>
                        <a:cubicBezTo>
                          <a:pt x="180799" y="42868"/>
                          <a:pt x="98945" y="47012"/>
                          <a:pt x="44639" y="34663"/>
                        </a:cubicBezTo>
                        <a:cubicBezTo>
                          <a:pt x="39784" y="33554"/>
                          <a:pt x="10272" y="15280"/>
                          <a:pt x="-73" y="-179"/>
                        </a:cubicBezTo>
                        <a:cubicBezTo>
                          <a:pt x="7577" y="70715"/>
                          <a:pt x="22045" y="141609"/>
                          <a:pt x="25553" y="163411"/>
                        </a:cubicBezTo>
                        <a:lnTo>
                          <a:pt x="292918" y="163411"/>
                        </a:lnTo>
                        <a:close/>
                      </a:path>
                    </a:pathLst>
                  </a:custGeom>
                  <a:solidFill>
                    <a:srgbClr val="787878"/>
                  </a:solidFill>
                  <a:ln w="7903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3" name="フリーフォーム: 図形 42">
                    <a:extLst>
                      <a:ext uri="{FF2B5EF4-FFF2-40B4-BE49-F238E27FC236}">
                        <a16:creationId xmlns:a16="http://schemas.microsoft.com/office/drawing/2014/main" id="{791449C9-46F5-199E-B4CB-489087185D5E}"/>
                      </a:ext>
                    </a:extLst>
                  </p:cNvPr>
                  <p:cNvSpPr/>
                  <p:nvPr/>
                </p:nvSpPr>
                <p:spPr>
                  <a:xfrm>
                    <a:off x="532423" y="3519784"/>
                    <a:ext cx="300489" cy="173246"/>
                  </a:xfrm>
                  <a:custGeom>
                    <a:avLst/>
                    <a:gdLst>
                      <a:gd name="connsiteX0" fmla="*/ 8605 w 233487"/>
                      <a:gd name="connsiteY0" fmla="*/ -196 h 134616"/>
                      <a:gd name="connsiteX1" fmla="*/ 199684 w 233487"/>
                      <a:gd name="connsiteY1" fmla="*/ 82333 h 134616"/>
                      <a:gd name="connsiteX2" fmla="*/ 232843 w 233487"/>
                      <a:gd name="connsiteY2" fmla="*/ 128889 h 134616"/>
                      <a:gd name="connsiteX3" fmla="*/ 229136 w 233487"/>
                      <a:gd name="connsiteY3" fmla="*/ 134418 h 134616"/>
                      <a:gd name="connsiteX4" fmla="*/ 64733 w 233487"/>
                      <a:gd name="connsiteY4" fmla="*/ 124588 h 134616"/>
                      <a:gd name="connsiteX5" fmla="*/ 1232 w 233487"/>
                      <a:gd name="connsiteY5" fmla="*/ 70104 h 134616"/>
                      <a:gd name="connsiteX6" fmla="*/ 8605 w 233487"/>
                      <a:gd name="connsiteY6" fmla="*/ -196 h 1346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33487" h="134616">
                        <a:moveTo>
                          <a:pt x="8605" y="-196"/>
                        </a:moveTo>
                        <a:cubicBezTo>
                          <a:pt x="47768" y="47372"/>
                          <a:pt x="180935" y="70877"/>
                          <a:pt x="199684" y="82333"/>
                        </a:cubicBezTo>
                        <a:cubicBezTo>
                          <a:pt x="214073" y="91133"/>
                          <a:pt x="227432" y="117255"/>
                          <a:pt x="232843" y="128889"/>
                        </a:cubicBezTo>
                        <a:cubicBezTo>
                          <a:pt x="234309" y="132021"/>
                          <a:pt x="232585" y="134517"/>
                          <a:pt x="229136" y="134418"/>
                        </a:cubicBezTo>
                        <a:cubicBezTo>
                          <a:pt x="199387" y="133467"/>
                          <a:pt x="73593" y="129206"/>
                          <a:pt x="64733" y="124588"/>
                        </a:cubicBezTo>
                        <a:cubicBezTo>
                          <a:pt x="54685" y="119336"/>
                          <a:pt x="11875" y="95672"/>
                          <a:pt x="1232" y="70104"/>
                        </a:cubicBezTo>
                        <a:cubicBezTo>
                          <a:pt x="-1959" y="42318"/>
                          <a:pt x="498" y="20357"/>
                          <a:pt x="8605" y="-196"/>
                        </a:cubicBezTo>
                        <a:close/>
                      </a:path>
                    </a:pathLst>
                  </a:custGeom>
                  <a:solidFill>
                    <a:srgbClr val="ADB0B3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4" name="フリーフォーム: 図形 43">
                    <a:extLst>
                      <a:ext uri="{FF2B5EF4-FFF2-40B4-BE49-F238E27FC236}">
                        <a16:creationId xmlns:a16="http://schemas.microsoft.com/office/drawing/2014/main" id="{28B83268-5E1D-FAEE-EB1D-7B514236898A}"/>
                      </a:ext>
                    </a:extLst>
                  </p:cNvPr>
                  <p:cNvSpPr/>
                  <p:nvPr/>
                </p:nvSpPr>
                <p:spPr>
                  <a:xfrm>
                    <a:off x="542551" y="3499913"/>
                    <a:ext cx="382705" cy="359802"/>
                  </a:xfrm>
                  <a:custGeom>
                    <a:avLst/>
                    <a:gdLst>
                      <a:gd name="connsiteX0" fmla="*/ -74 w 297371"/>
                      <a:gd name="connsiteY0" fmla="*/ -188 h 279574"/>
                      <a:gd name="connsiteX1" fmla="*/ 5694 w 297371"/>
                      <a:gd name="connsiteY1" fmla="*/ 120037 h 279574"/>
                      <a:gd name="connsiteX2" fmla="*/ 29933 w 297371"/>
                      <a:gd name="connsiteY2" fmla="*/ 279387 h 279574"/>
                      <a:gd name="connsiteX3" fmla="*/ 297298 w 297371"/>
                      <a:gd name="connsiteY3" fmla="*/ 279387 h 279574"/>
                      <a:gd name="connsiteX4" fmla="*/ 219090 w 297371"/>
                      <a:gd name="connsiteY4" fmla="*/ 109276 h 279574"/>
                      <a:gd name="connsiteX5" fmla="*/ 189956 w 297371"/>
                      <a:gd name="connsiteY5" fmla="*/ 81984 h 279574"/>
                      <a:gd name="connsiteX6" fmla="*/ -74 w 297371"/>
                      <a:gd name="connsiteY6" fmla="*/ -188 h 2795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97371" h="279574">
                        <a:moveTo>
                          <a:pt x="-74" y="-188"/>
                        </a:moveTo>
                        <a:lnTo>
                          <a:pt x="5694" y="120037"/>
                        </a:lnTo>
                        <a:cubicBezTo>
                          <a:pt x="13344" y="190932"/>
                          <a:pt x="26425" y="257584"/>
                          <a:pt x="29933" y="279387"/>
                        </a:cubicBezTo>
                        <a:cubicBezTo>
                          <a:pt x="58057" y="279387"/>
                          <a:pt x="259542" y="279387"/>
                          <a:pt x="297298" y="279387"/>
                        </a:cubicBezTo>
                        <a:cubicBezTo>
                          <a:pt x="288974" y="262758"/>
                          <a:pt x="230110" y="129610"/>
                          <a:pt x="219090" y="109276"/>
                        </a:cubicBezTo>
                        <a:cubicBezTo>
                          <a:pt x="213957" y="99782"/>
                          <a:pt x="200361" y="84818"/>
                          <a:pt x="189956" y="81984"/>
                        </a:cubicBezTo>
                        <a:cubicBezTo>
                          <a:pt x="94703" y="56001"/>
                          <a:pt x="42835" y="39352"/>
                          <a:pt x="-74" y="-188"/>
                        </a:cubicBezTo>
                        <a:close/>
                      </a:path>
                    </a:pathLst>
                  </a:custGeom>
                  <a:noFill/>
                  <a:ln w="12700" cap="rnd">
                    <a:solidFill>
                      <a:srgbClr val="5D5E5E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 dirty="0"/>
                  </a:p>
                </p:txBody>
              </p:sp>
              <p:sp>
                <p:nvSpPr>
                  <p:cNvPr id="45" name="フリーフォーム: 図形 44">
                    <a:extLst>
                      <a:ext uri="{FF2B5EF4-FFF2-40B4-BE49-F238E27FC236}">
                        <a16:creationId xmlns:a16="http://schemas.microsoft.com/office/drawing/2014/main" id="{F456BD0F-CCC9-CD34-C206-90F08BE8D526}"/>
                      </a:ext>
                    </a:extLst>
                  </p:cNvPr>
                  <p:cNvSpPr/>
                  <p:nvPr/>
                </p:nvSpPr>
                <p:spPr>
                  <a:xfrm>
                    <a:off x="532418" y="3519783"/>
                    <a:ext cx="93667" cy="162710"/>
                  </a:xfrm>
                  <a:custGeom>
                    <a:avLst/>
                    <a:gdLst>
                      <a:gd name="connsiteX0" fmla="*/ 8634 w 72781"/>
                      <a:gd name="connsiteY0" fmla="*/ -196 h 126429"/>
                      <a:gd name="connsiteX1" fmla="*/ 1261 w 72781"/>
                      <a:gd name="connsiteY1" fmla="*/ 70103 h 126429"/>
                      <a:gd name="connsiteX2" fmla="*/ 64763 w 72781"/>
                      <a:gd name="connsiteY2" fmla="*/ 124588 h 126429"/>
                      <a:gd name="connsiteX3" fmla="*/ 72691 w 72781"/>
                      <a:gd name="connsiteY3" fmla="*/ 126233 h 126429"/>
                      <a:gd name="connsiteX4" fmla="*/ 72691 w 72781"/>
                      <a:gd name="connsiteY4" fmla="*/ 40296 h 126429"/>
                      <a:gd name="connsiteX5" fmla="*/ 8634 w 72781"/>
                      <a:gd name="connsiteY5" fmla="*/ -196 h 1264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72781" h="126429">
                        <a:moveTo>
                          <a:pt x="8634" y="-196"/>
                        </a:moveTo>
                        <a:cubicBezTo>
                          <a:pt x="528" y="20356"/>
                          <a:pt x="-1930" y="42317"/>
                          <a:pt x="1261" y="70103"/>
                        </a:cubicBezTo>
                        <a:cubicBezTo>
                          <a:pt x="11904" y="95671"/>
                          <a:pt x="54714" y="119335"/>
                          <a:pt x="64763" y="124588"/>
                        </a:cubicBezTo>
                        <a:cubicBezTo>
                          <a:pt x="65833" y="125143"/>
                          <a:pt x="68648" y="125678"/>
                          <a:pt x="72691" y="126233"/>
                        </a:cubicBezTo>
                        <a:lnTo>
                          <a:pt x="72691" y="40296"/>
                        </a:lnTo>
                        <a:cubicBezTo>
                          <a:pt x="45954" y="29256"/>
                          <a:pt x="21893" y="15917"/>
                          <a:pt x="8634" y="-196"/>
                        </a:cubicBezTo>
                        <a:close/>
                      </a:path>
                    </a:pathLst>
                  </a:custGeom>
                  <a:solidFill>
                    <a:srgbClr val="B64E0D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6" name="フリーフォーム: 図形 45">
                    <a:extLst>
                      <a:ext uri="{FF2B5EF4-FFF2-40B4-BE49-F238E27FC236}">
                        <a16:creationId xmlns:a16="http://schemas.microsoft.com/office/drawing/2014/main" id="{01E96883-C7C7-5369-A1C7-B78664DD2679}"/>
                      </a:ext>
                    </a:extLst>
                  </p:cNvPr>
                  <p:cNvSpPr/>
                  <p:nvPr/>
                </p:nvSpPr>
                <p:spPr>
                  <a:xfrm>
                    <a:off x="549168" y="3657546"/>
                    <a:ext cx="65948" cy="184721"/>
                  </a:xfrm>
                  <a:custGeom>
                    <a:avLst/>
                    <a:gdLst>
                      <a:gd name="connsiteX0" fmla="*/ 51154 w 51243"/>
                      <a:gd name="connsiteY0" fmla="*/ 143353 h 143532"/>
                      <a:gd name="connsiteX1" fmla="*/ 28599 w 51243"/>
                      <a:gd name="connsiteY1" fmla="*/ 130034 h 143532"/>
                      <a:gd name="connsiteX2" fmla="*/ 17678 w 51243"/>
                      <a:gd name="connsiteY2" fmla="*/ 120323 h 143532"/>
                      <a:gd name="connsiteX3" fmla="*/ 792 w 51243"/>
                      <a:gd name="connsiteY3" fmla="*/ -180 h 143532"/>
                      <a:gd name="connsiteX4" fmla="*/ 34247 w 51243"/>
                      <a:gd name="connsiteY4" fmla="*/ 23108 h 1435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1243" h="143532">
                        <a:moveTo>
                          <a:pt x="51154" y="143353"/>
                        </a:moveTo>
                        <a:lnTo>
                          <a:pt x="28599" y="130034"/>
                        </a:lnTo>
                        <a:cubicBezTo>
                          <a:pt x="24853" y="127814"/>
                          <a:pt x="19502" y="124266"/>
                          <a:pt x="17678" y="120323"/>
                        </a:cubicBezTo>
                        <a:cubicBezTo>
                          <a:pt x="-80" y="81854"/>
                          <a:pt x="-1606" y="20829"/>
                          <a:pt x="792" y="-180"/>
                        </a:cubicBezTo>
                        <a:cubicBezTo>
                          <a:pt x="6976" y="4181"/>
                          <a:pt x="24952" y="16131"/>
                          <a:pt x="34247" y="23108"/>
                        </a:cubicBezTo>
                        <a:close/>
                      </a:path>
                    </a:pathLst>
                  </a:custGeom>
                  <a:solidFill>
                    <a:srgbClr val="ADB0B3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7" name="フリーフォーム: 図形 46">
                    <a:extLst>
                      <a:ext uri="{FF2B5EF4-FFF2-40B4-BE49-F238E27FC236}">
                        <a16:creationId xmlns:a16="http://schemas.microsoft.com/office/drawing/2014/main" id="{1EA5B355-371F-6BC2-BF8F-1A3F24A87177}"/>
                      </a:ext>
                    </a:extLst>
                  </p:cNvPr>
                  <p:cNvSpPr/>
                  <p:nvPr/>
                </p:nvSpPr>
                <p:spPr>
                  <a:xfrm>
                    <a:off x="548010" y="3657546"/>
                    <a:ext cx="67106" cy="184721"/>
                  </a:xfrm>
                  <a:custGeom>
                    <a:avLst/>
                    <a:gdLst>
                      <a:gd name="connsiteX0" fmla="*/ 52053 w 52143"/>
                      <a:gd name="connsiteY0" fmla="*/ 143353 h 143532"/>
                      <a:gd name="connsiteX1" fmla="*/ 29499 w 52143"/>
                      <a:gd name="connsiteY1" fmla="*/ 130034 h 143532"/>
                      <a:gd name="connsiteX2" fmla="*/ 18578 w 52143"/>
                      <a:gd name="connsiteY2" fmla="*/ 120323 h 143532"/>
                      <a:gd name="connsiteX3" fmla="*/ 1692 w 52143"/>
                      <a:gd name="connsiteY3" fmla="*/ -180 h 143532"/>
                      <a:gd name="connsiteX4" fmla="*/ 35147 w 52143"/>
                      <a:gd name="connsiteY4" fmla="*/ 23108 h 1435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143" h="143532">
                        <a:moveTo>
                          <a:pt x="52053" y="143353"/>
                        </a:moveTo>
                        <a:lnTo>
                          <a:pt x="29499" y="130034"/>
                        </a:lnTo>
                        <a:cubicBezTo>
                          <a:pt x="25753" y="127814"/>
                          <a:pt x="20402" y="124266"/>
                          <a:pt x="18578" y="120323"/>
                        </a:cubicBezTo>
                        <a:cubicBezTo>
                          <a:pt x="820" y="81854"/>
                          <a:pt x="-2867" y="4240"/>
                          <a:pt x="1692" y="-180"/>
                        </a:cubicBezTo>
                        <a:cubicBezTo>
                          <a:pt x="15169" y="10266"/>
                          <a:pt x="27675" y="17500"/>
                          <a:pt x="35147" y="23108"/>
                        </a:cubicBez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A0A0A0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8" name="フリーフォーム: 図形 47">
                    <a:extLst>
                      <a:ext uri="{FF2B5EF4-FFF2-40B4-BE49-F238E27FC236}">
                        <a16:creationId xmlns:a16="http://schemas.microsoft.com/office/drawing/2014/main" id="{48C68233-B888-09DD-1DAF-ECF637B9336F}"/>
                      </a:ext>
                    </a:extLst>
                  </p:cNvPr>
                  <p:cNvSpPr/>
                  <p:nvPr/>
                </p:nvSpPr>
                <p:spPr>
                  <a:xfrm>
                    <a:off x="605730" y="3694021"/>
                    <a:ext cx="289932" cy="148118"/>
                  </a:xfrm>
                  <a:custGeom>
                    <a:avLst/>
                    <a:gdLst>
                      <a:gd name="connsiteX0" fmla="*/ 16259 w 225284"/>
                      <a:gd name="connsiteY0" fmla="*/ 114914 h 115091"/>
                      <a:gd name="connsiteX1" fmla="*/ 220043 w 225284"/>
                      <a:gd name="connsiteY1" fmla="*/ 114914 h 115091"/>
                      <a:gd name="connsiteX2" fmla="*/ 224780 w 225284"/>
                      <a:gd name="connsiteY2" fmla="*/ 107819 h 115091"/>
                      <a:gd name="connsiteX3" fmla="*/ 184963 w 225284"/>
                      <a:gd name="connsiteY3" fmla="*/ 17482 h 115091"/>
                      <a:gd name="connsiteX4" fmla="*/ 173844 w 225284"/>
                      <a:gd name="connsiteY4" fmla="*/ 9930 h 115091"/>
                      <a:gd name="connsiteX5" fmla="*/ 5676 w 225284"/>
                      <a:gd name="connsiteY5" fmla="*/ 1389 h 115091"/>
                      <a:gd name="connsiteX6" fmla="*/ -72 w 225284"/>
                      <a:gd name="connsiteY6" fmla="*/ -178 h 1150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25284" h="115091">
                        <a:moveTo>
                          <a:pt x="16259" y="114914"/>
                        </a:moveTo>
                        <a:lnTo>
                          <a:pt x="220043" y="114914"/>
                        </a:lnTo>
                        <a:cubicBezTo>
                          <a:pt x="223730" y="114914"/>
                          <a:pt x="226267" y="111207"/>
                          <a:pt x="224780" y="107819"/>
                        </a:cubicBezTo>
                        <a:lnTo>
                          <a:pt x="184963" y="17482"/>
                        </a:lnTo>
                        <a:cubicBezTo>
                          <a:pt x="183199" y="13459"/>
                          <a:pt x="178224" y="10069"/>
                          <a:pt x="173844" y="9930"/>
                        </a:cubicBezTo>
                        <a:cubicBezTo>
                          <a:pt x="117973" y="8126"/>
                          <a:pt x="60754" y="9535"/>
                          <a:pt x="5676" y="1389"/>
                        </a:cubicBezTo>
                        <a:cubicBezTo>
                          <a:pt x="3951" y="1131"/>
                          <a:pt x="1970" y="556"/>
                          <a:pt x="-72" y="-178"/>
                        </a:cubicBezTo>
                        <a:close/>
                      </a:path>
                    </a:pathLst>
                  </a:custGeom>
                  <a:solidFill>
                    <a:srgbClr val="ADB0B3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9" name="フリーフォーム: 図形 48">
                    <a:extLst>
                      <a:ext uri="{FF2B5EF4-FFF2-40B4-BE49-F238E27FC236}">
                        <a16:creationId xmlns:a16="http://schemas.microsoft.com/office/drawing/2014/main" id="{26898AD9-944D-B60D-8AA4-21323E18B91C}"/>
                      </a:ext>
                    </a:extLst>
                  </p:cNvPr>
                  <p:cNvSpPr/>
                  <p:nvPr/>
                </p:nvSpPr>
                <p:spPr>
                  <a:xfrm>
                    <a:off x="630014" y="3701240"/>
                    <a:ext cx="187450" cy="140900"/>
                  </a:xfrm>
                  <a:custGeom>
                    <a:avLst/>
                    <a:gdLst>
                      <a:gd name="connsiteX0" fmla="*/ 22876 w 145653"/>
                      <a:gd name="connsiteY0" fmla="*/ -178 h 109482"/>
                      <a:gd name="connsiteX1" fmla="*/ -75 w 145653"/>
                      <a:gd name="connsiteY1" fmla="*/ 52661 h 109482"/>
                      <a:gd name="connsiteX2" fmla="*/ 24541 w 145653"/>
                      <a:gd name="connsiteY2" fmla="*/ 107205 h 109482"/>
                      <a:gd name="connsiteX3" fmla="*/ 118307 w 145653"/>
                      <a:gd name="connsiteY3" fmla="*/ 109305 h 109482"/>
                      <a:gd name="connsiteX4" fmla="*/ 145578 w 145653"/>
                      <a:gd name="connsiteY4" fmla="*/ 52661 h 109482"/>
                      <a:gd name="connsiteX5" fmla="*/ 126611 w 145653"/>
                      <a:gd name="connsiteY5" fmla="*/ 3668 h 109482"/>
                      <a:gd name="connsiteX6" fmla="*/ 22876 w 145653"/>
                      <a:gd name="connsiteY6" fmla="*/ -178 h 1094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45653" h="109482">
                        <a:moveTo>
                          <a:pt x="22876" y="-178"/>
                        </a:moveTo>
                        <a:cubicBezTo>
                          <a:pt x="8289" y="13538"/>
                          <a:pt x="-15" y="32644"/>
                          <a:pt x="-75" y="52661"/>
                        </a:cubicBezTo>
                        <a:cubicBezTo>
                          <a:pt x="-55" y="73531"/>
                          <a:pt x="8903" y="93390"/>
                          <a:pt x="24541" y="107205"/>
                        </a:cubicBezTo>
                        <a:lnTo>
                          <a:pt x="118307" y="109305"/>
                        </a:lnTo>
                        <a:cubicBezTo>
                          <a:pt x="135490" y="95511"/>
                          <a:pt x="145519" y="74701"/>
                          <a:pt x="145578" y="52661"/>
                        </a:cubicBezTo>
                        <a:cubicBezTo>
                          <a:pt x="145578" y="34546"/>
                          <a:pt x="138820" y="17065"/>
                          <a:pt x="126611" y="3668"/>
                        </a:cubicBezTo>
                        <a:cubicBezTo>
                          <a:pt x="92026" y="3014"/>
                          <a:pt x="57203" y="2657"/>
                          <a:pt x="22876" y="-178"/>
                        </a:cubicBezTo>
                        <a:close/>
                      </a:path>
                    </a:pathLst>
                  </a:custGeom>
                  <a:solidFill>
                    <a:srgbClr val="F5F7FF">
                      <a:alpha val="58000"/>
                    </a:srgbClr>
                  </a:solidFill>
                  <a:ln w="4486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50" name="フリーフォーム: 図形 49">
                    <a:extLst>
                      <a:ext uri="{FF2B5EF4-FFF2-40B4-BE49-F238E27FC236}">
                        <a16:creationId xmlns:a16="http://schemas.microsoft.com/office/drawing/2014/main" id="{5A179352-6EC9-F8B1-0652-8DB1E1B362DE}"/>
                      </a:ext>
                    </a:extLst>
                  </p:cNvPr>
                  <p:cNvSpPr/>
                  <p:nvPr/>
                </p:nvSpPr>
                <p:spPr>
                  <a:xfrm>
                    <a:off x="605730" y="3694021"/>
                    <a:ext cx="289932" cy="148121"/>
                  </a:xfrm>
                  <a:custGeom>
                    <a:avLst/>
                    <a:gdLst>
                      <a:gd name="connsiteX0" fmla="*/ 15150 w 225284"/>
                      <a:gd name="connsiteY0" fmla="*/ 114914 h 115093"/>
                      <a:gd name="connsiteX1" fmla="*/ 220043 w 225284"/>
                      <a:gd name="connsiteY1" fmla="*/ 114914 h 115093"/>
                      <a:gd name="connsiteX2" fmla="*/ 224780 w 225284"/>
                      <a:gd name="connsiteY2" fmla="*/ 107819 h 115093"/>
                      <a:gd name="connsiteX3" fmla="*/ 184963 w 225284"/>
                      <a:gd name="connsiteY3" fmla="*/ 17482 h 115093"/>
                      <a:gd name="connsiteX4" fmla="*/ 173844 w 225284"/>
                      <a:gd name="connsiteY4" fmla="*/ 9930 h 115093"/>
                      <a:gd name="connsiteX5" fmla="*/ 5676 w 225284"/>
                      <a:gd name="connsiteY5" fmla="*/ 1368 h 115093"/>
                      <a:gd name="connsiteX6" fmla="*/ -72 w 225284"/>
                      <a:gd name="connsiteY6" fmla="*/ -178 h 1150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25284" h="115093">
                        <a:moveTo>
                          <a:pt x="15150" y="114914"/>
                        </a:moveTo>
                        <a:lnTo>
                          <a:pt x="220043" y="114914"/>
                        </a:lnTo>
                        <a:cubicBezTo>
                          <a:pt x="223730" y="114994"/>
                          <a:pt x="226267" y="111207"/>
                          <a:pt x="224780" y="107819"/>
                        </a:cubicBezTo>
                        <a:lnTo>
                          <a:pt x="184963" y="17482"/>
                        </a:lnTo>
                        <a:cubicBezTo>
                          <a:pt x="183199" y="13459"/>
                          <a:pt x="178224" y="10069"/>
                          <a:pt x="173844" y="9930"/>
                        </a:cubicBezTo>
                        <a:cubicBezTo>
                          <a:pt x="117973" y="8126"/>
                          <a:pt x="60754" y="9535"/>
                          <a:pt x="5676" y="1368"/>
                        </a:cubicBezTo>
                        <a:cubicBezTo>
                          <a:pt x="3951" y="1131"/>
                          <a:pt x="1970" y="556"/>
                          <a:pt x="-72" y="-178"/>
                        </a:cubicBez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9C9C9C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51" name="フリーフォーム: 図形 50">
                    <a:extLst>
                      <a:ext uri="{FF2B5EF4-FFF2-40B4-BE49-F238E27FC236}">
                        <a16:creationId xmlns:a16="http://schemas.microsoft.com/office/drawing/2014/main" id="{4661E75B-CF73-DC30-A735-92ED2BA37D53}"/>
                      </a:ext>
                    </a:extLst>
                  </p:cNvPr>
                  <p:cNvSpPr/>
                  <p:nvPr/>
                </p:nvSpPr>
                <p:spPr>
                  <a:xfrm>
                    <a:off x="532423" y="3519784"/>
                    <a:ext cx="299157" cy="174349"/>
                  </a:xfrm>
                  <a:custGeom>
                    <a:avLst/>
                    <a:gdLst>
                      <a:gd name="connsiteX0" fmla="*/ 8604 w 232452"/>
                      <a:gd name="connsiteY0" fmla="*/ -196 h 135472"/>
                      <a:gd name="connsiteX1" fmla="*/ 199684 w 232452"/>
                      <a:gd name="connsiteY1" fmla="*/ 82333 h 135472"/>
                      <a:gd name="connsiteX2" fmla="*/ 231871 w 232452"/>
                      <a:gd name="connsiteY2" fmla="*/ 129721 h 135472"/>
                      <a:gd name="connsiteX3" fmla="*/ 227987 w 232452"/>
                      <a:gd name="connsiteY3" fmla="*/ 135271 h 135472"/>
                      <a:gd name="connsiteX4" fmla="*/ 64733 w 232452"/>
                      <a:gd name="connsiteY4" fmla="*/ 124588 h 135472"/>
                      <a:gd name="connsiteX5" fmla="*/ 1232 w 232452"/>
                      <a:gd name="connsiteY5" fmla="*/ 70104 h 135472"/>
                      <a:gd name="connsiteX6" fmla="*/ 8604 w 232452"/>
                      <a:gd name="connsiteY6" fmla="*/ -196 h 1354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32452" h="135472">
                        <a:moveTo>
                          <a:pt x="8604" y="-196"/>
                        </a:moveTo>
                        <a:cubicBezTo>
                          <a:pt x="47768" y="47372"/>
                          <a:pt x="180935" y="70877"/>
                          <a:pt x="199684" y="82333"/>
                        </a:cubicBezTo>
                        <a:cubicBezTo>
                          <a:pt x="214093" y="91153"/>
                          <a:pt x="226778" y="117849"/>
                          <a:pt x="231871" y="129721"/>
                        </a:cubicBezTo>
                        <a:cubicBezTo>
                          <a:pt x="233239" y="132893"/>
                          <a:pt x="231455" y="135410"/>
                          <a:pt x="227987" y="135271"/>
                        </a:cubicBezTo>
                        <a:cubicBezTo>
                          <a:pt x="198376" y="134161"/>
                          <a:pt x="73593" y="129206"/>
                          <a:pt x="64733" y="124588"/>
                        </a:cubicBezTo>
                        <a:cubicBezTo>
                          <a:pt x="54685" y="119336"/>
                          <a:pt x="11875" y="95672"/>
                          <a:pt x="1232" y="70104"/>
                        </a:cubicBezTo>
                        <a:cubicBezTo>
                          <a:pt x="-1959" y="42318"/>
                          <a:pt x="498" y="20357"/>
                          <a:pt x="8604" y="-196"/>
                        </a:cubicBez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9C9C9C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56" name="グラフィックス 2">
                  <a:extLst>
                    <a:ext uri="{FF2B5EF4-FFF2-40B4-BE49-F238E27FC236}">
                      <a16:creationId xmlns:a16="http://schemas.microsoft.com/office/drawing/2014/main" id="{49424D02-1151-1C77-67F2-75E57716F570}"/>
                    </a:ext>
                  </a:extLst>
                </p:cNvPr>
                <p:cNvGrpSpPr/>
                <p:nvPr/>
              </p:nvGrpSpPr>
              <p:grpSpPr>
                <a:xfrm>
                  <a:off x="2099929" y="3087288"/>
                  <a:ext cx="340536" cy="311917"/>
                  <a:chOff x="1941282" y="2996221"/>
                  <a:chExt cx="305226" cy="279575"/>
                </a:xfrm>
              </p:grpSpPr>
              <p:sp>
                <p:nvSpPr>
                  <p:cNvPr id="57" name="フリーフォーム: 図形 56">
                    <a:extLst>
                      <a:ext uri="{FF2B5EF4-FFF2-40B4-BE49-F238E27FC236}">
                        <a16:creationId xmlns:a16="http://schemas.microsoft.com/office/drawing/2014/main" id="{E1576E64-240A-3EDE-5998-5858BADB2B3B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1941282" y="2996222"/>
                    <a:ext cx="297351" cy="279574"/>
                  </a:xfrm>
                  <a:custGeom>
                    <a:avLst/>
                    <a:gdLst>
                      <a:gd name="connsiteX0" fmla="*/ 76 w 297351"/>
                      <a:gd name="connsiteY0" fmla="*/ -188 h 279574"/>
                      <a:gd name="connsiteX1" fmla="*/ 5844 w 297351"/>
                      <a:gd name="connsiteY1" fmla="*/ 120036 h 279574"/>
                      <a:gd name="connsiteX2" fmla="*/ 30063 w 297351"/>
                      <a:gd name="connsiteY2" fmla="*/ 279386 h 279574"/>
                      <a:gd name="connsiteX3" fmla="*/ 297428 w 297351"/>
                      <a:gd name="connsiteY3" fmla="*/ 279386 h 279574"/>
                      <a:gd name="connsiteX4" fmla="*/ 219240 w 297351"/>
                      <a:gd name="connsiteY4" fmla="*/ 109275 h 279574"/>
                      <a:gd name="connsiteX5" fmla="*/ 190086 w 297351"/>
                      <a:gd name="connsiteY5" fmla="*/ 81983 h 279574"/>
                      <a:gd name="connsiteX6" fmla="*/ 76 w 297351"/>
                      <a:gd name="connsiteY6" fmla="*/ -188 h 2795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97351" h="279574">
                        <a:moveTo>
                          <a:pt x="76" y="-188"/>
                        </a:moveTo>
                        <a:lnTo>
                          <a:pt x="5844" y="120036"/>
                        </a:lnTo>
                        <a:cubicBezTo>
                          <a:pt x="13494" y="190931"/>
                          <a:pt x="26575" y="257584"/>
                          <a:pt x="30063" y="279386"/>
                        </a:cubicBezTo>
                        <a:cubicBezTo>
                          <a:pt x="58187" y="279386"/>
                          <a:pt x="259672" y="279386"/>
                          <a:pt x="297428" y="279386"/>
                        </a:cubicBezTo>
                        <a:cubicBezTo>
                          <a:pt x="289124" y="262757"/>
                          <a:pt x="230240" y="129590"/>
                          <a:pt x="219240" y="109275"/>
                        </a:cubicBezTo>
                        <a:cubicBezTo>
                          <a:pt x="214107" y="99781"/>
                          <a:pt x="200491" y="84818"/>
                          <a:pt x="190086" y="81983"/>
                        </a:cubicBezTo>
                        <a:cubicBezTo>
                          <a:pt x="94853" y="56000"/>
                          <a:pt x="42966" y="39351"/>
                          <a:pt x="76" y="-188"/>
                        </a:cubicBezTo>
                        <a:close/>
                      </a:path>
                    </a:pathLst>
                  </a:custGeom>
                  <a:solidFill>
                    <a:srgbClr val="E6E6E6"/>
                  </a:solidFill>
                  <a:ln w="7903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58" name="フリーフォーム: 図形 57">
                    <a:extLst>
                      <a:ext uri="{FF2B5EF4-FFF2-40B4-BE49-F238E27FC236}">
                        <a16:creationId xmlns:a16="http://schemas.microsoft.com/office/drawing/2014/main" id="{3E524B05-D217-0F72-257F-E6B1300AB845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1941282" y="3112205"/>
                    <a:ext cx="292971" cy="163590"/>
                  </a:xfrm>
                  <a:custGeom>
                    <a:avLst/>
                    <a:gdLst>
                      <a:gd name="connsiteX0" fmla="*/ 238920 w 292971"/>
                      <a:gd name="connsiteY0" fmla="*/ 44354 h 163590"/>
                      <a:gd name="connsiteX1" fmla="*/ 44788 w 292971"/>
                      <a:gd name="connsiteY1" fmla="*/ 34662 h 163590"/>
                      <a:gd name="connsiteX2" fmla="*/ 76 w 292971"/>
                      <a:gd name="connsiteY2" fmla="*/ -180 h 163590"/>
                      <a:gd name="connsiteX3" fmla="*/ 25683 w 292971"/>
                      <a:gd name="connsiteY3" fmla="*/ 163410 h 163590"/>
                      <a:gd name="connsiteX4" fmla="*/ 293048 w 292971"/>
                      <a:gd name="connsiteY4" fmla="*/ 163410 h 1635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92971" h="163590">
                        <a:moveTo>
                          <a:pt x="238920" y="44354"/>
                        </a:moveTo>
                        <a:cubicBezTo>
                          <a:pt x="180949" y="42868"/>
                          <a:pt x="99094" y="47011"/>
                          <a:pt x="44788" y="34662"/>
                        </a:cubicBezTo>
                        <a:cubicBezTo>
                          <a:pt x="39933" y="33553"/>
                          <a:pt x="10422" y="15280"/>
                          <a:pt x="76" y="-180"/>
                        </a:cubicBezTo>
                        <a:cubicBezTo>
                          <a:pt x="7726" y="70715"/>
                          <a:pt x="22194" y="141608"/>
                          <a:pt x="25683" y="163410"/>
                        </a:cubicBezTo>
                        <a:lnTo>
                          <a:pt x="293048" y="163410"/>
                        </a:lnTo>
                        <a:close/>
                      </a:path>
                    </a:pathLst>
                  </a:custGeom>
                  <a:solidFill>
                    <a:srgbClr val="787878"/>
                  </a:solidFill>
                  <a:ln w="7903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59" name="フリーフォーム: 図形 58">
                    <a:extLst>
                      <a:ext uri="{FF2B5EF4-FFF2-40B4-BE49-F238E27FC236}">
                        <a16:creationId xmlns:a16="http://schemas.microsoft.com/office/drawing/2014/main" id="{2847D410-0F63-3AC8-B4B3-3EDD9699865C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2013021" y="3011661"/>
                    <a:ext cx="233487" cy="134616"/>
                  </a:xfrm>
                  <a:custGeom>
                    <a:avLst/>
                    <a:gdLst>
                      <a:gd name="connsiteX0" fmla="*/ 8796 w 233487"/>
                      <a:gd name="connsiteY0" fmla="*/ -196 h 134616"/>
                      <a:gd name="connsiteX1" fmla="*/ 199876 w 233487"/>
                      <a:gd name="connsiteY1" fmla="*/ 82332 h 134616"/>
                      <a:gd name="connsiteX2" fmla="*/ 233034 w 233487"/>
                      <a:gd name="connsiteY2" fmla="*/ 128888 h 134616"/>
                      <a:gd name="connsiteX3" fmla="*/ 229328 w 233487"/>
                      <a:gd name="connsiteY3" fmla="*/ 134418 h 134616"/>
                      <a:gd name="connsiteX4" fmla="*/ 64925 w 233487"/>
                      <a:gd name="connsiteY4" fmla="*/ 124588 h 134616"/>
                      <a:gd name="connsiteX5" fmla="*/ 1424 w 233487"/>
                      <a:gd name="connsiteY5" fmla="*/ 70103 h 134616"/>
                      <a:gd name="connsiteX6" fmla="*/ 8796 w 233487"/>
                      <a:gd name="connsiteY6" fmla="*/ -196 h 1346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33487" h="134616">
                        <a:moveTo>
                          <a:pt x="8796" y="-196"/>
                        </a:moveTo>
                        <a:cubicBezTo>
                          <a:pt x="47960" y="47371"/>
                          <a:pt x="181127" y="70876"/>
                          <a:pt x="199876" y="82332"/>
                        </a:cubicBezTo>
                        <a:cubicBezTo>
                          <a:pt x="214265" y="91133"/>
                          <a:pt x="227624" y="117255"/>
                          <a:pt x="233034" y="128888"/>
                        </a:cubicBezTo>
                        <a:cubicBezTo>
                          <a:pt x="234501" y="132020"/>
                          <a:pt x="232777" y="134517"/>
                          <a:pt x="229328" y="134418"/>
                        </a:cubicBezTo>
                        <a:cubicBezTo>
                          <a:pt x="199579" y="133467"/>
                          <a:pt x="73785" y="129205"/>
                          <a:pt x="64925" y="124588"/>
                        </a:cubicBezTo>
                        <a:cubicBezTo>
                          <a:pt x="54877" y="119335"/>
                          <a:pt x="12067" y="95671"/>
                          <a:pt x="1424" y="70103"/>
                        </a:cubicBezTo>
                        <a:cubicBezTo>
                          <a:pt x="-1767" y="42317"/>
                          <a:pt x="690" y="20356"/>
                          <a:pt x="8796" y="-196"/>
                        </a:cubicBezTo>
                        <a:close/>
                      </a:path>
                    </a:pathLst>
                  </a:custGeom>
                  <a:solidFill>
                    <a:srgbClr val="ADB0B3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60" name="フリーフォーム: 図形 59">
                    <a:extLst>
                      <a:ext uri="{FF2B5EF4-FFF2-40B4-BE49-F238E27FC236}">
                        <a16:creationId xmlns:a16="http://schemas.microsoft.com/office/drawing/2014/main" id="{350AE962-8BE5-0A0D-581B-08E01CE9808D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1941282" y="2996221"/>
                    <a:ext cx="297351" cy="279574"/>
                  </a:xfrm>
                  <a:custGeom>
                    <a:avLst/>
                    <a:gdLst>
                      <a:gd name="connsiteX0" fmla="*/ 76 w 297351"/>
                      <a:gd name="connsiteY0" fmla="*/ -188 h 279574"/>
                      <a:gd name="connsiteX1" fmla="*/ 5844 w 297351"/>
                      <a:gd name="connsiteY1" fmla="*/ 120036 h 279574"/>
                      <a:gd name="connsiteX2" fmla="*/ 30063 w 297351"/>
                      <a:gd name="connsiteY2" fmla="*/ 279386 h 279574"/>
                      <a:gd name="connsiteX3" fmla="*/ 297428 w 297351"/>
                      <a:gd name="connsiteY3" fmla="*/ 279386 h 279574"/>
                      <a:gd name="connsiteX4" fmla="*/ 219240 w 297351"/>
                      <a:gd name="connsiteY4" fmla="*/ 109275 h 279574"/>
                      <a:gd name="connsiteX5" fmla="*/ 190086 w 297351"/>
                      <a:gd name="connsiteY5" fmla="*/ 81983 h 279574"/>
                      <a:gd name="connsiteX6" fmla="*/ 76 w 297351"/>
                      <a:gd name="connsiteY6" fmla="*/ -188 h 2795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97351" h="279574">
                        <a:moveTo>
                          <a:pt x="76" y="-188"/>
                        </a:moveTo>
                        <a:lnTo>
                          <a:pt x="5844" y="120036"/>
                        </a:lnTo>
                        <a:cubicBezTo>
                          <a:pt x="13494" y="190931"/>
                          <a:pt x="26575" y="257584"/>
                          <a:pt x="30063" y="279386"/>
                        </a:cubicBezTo>
                        <a:cubicBezTo>
                          <a:pt x="58187" y="279386"/>
                          <a:pt x="259672" y="279386"/>
                          <a:pt x="297428" y="279386"/>
                        </a:cubicBezTo>
                        <a:cubicBezTo>
                          <a:pt x="289124" y="262757"/>
                          <a:pt x="230240" y="129610"/>
                          <a:pt x="219240" y="109275"/>
                        </a:cubicBezTo>
                        <a:cubicBezTo>
                          <a:pt x="214107" y="99781"/>
                          <a:pt x="200491" y="84818"/>
                          <a:pt x="190086" y="81983"/>
                        </a:cubicBezTo>
                        <a:cubicBezTo>
                          <a:pt x="94853" y="56000"/>
                          <a:pt x="42966" y="39351"/>
                          <a:pt x="76" y="-188"/>
                        </a:cubicBezTo>
                        <a:close/>
                      </a:path>
                    </a:pathLst>
                  </a:custGeom>
                  <a:noFill/>
                  <a:ln w="12700" cap="rnd">
                    <a:solidFill>
                      <a:srgbClr val="5D5E5E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61" name="フリーフォーム: 図形 60">
                    <a:extLst>
                      <a:ext uri="{FF2B5EF4-FFF2-40B4-BE49-F238E27FC236}">
                        <a16:creationId xmlns:a16="http://schemas.microsoft.com/office/drawing/2014/main" id="{AE2D9ADC-558C-840D-E782-50C3CDFCAA84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2173745" y="3011661"/>
                    <a:ext cx="72761" cy="126429"/>
                  </a:xfrm>
                  <a:custGeom>
                    <a:avLst/>
                    <a:gdLst>
                      <a:gd name="connsiteX0" fmla="*/ 8830 w 72761"/>
                      <a:gd name="connsiteY0" fmla="*/ -197 h 126429"/>
                      <a:gd name="connsiteX1" fmla="*/ 1457 w 72761"/>
                      <a:gd name="connsiteY1" fmla="*/ 70103 h 126429"/>
                      <a:gd name="connsiteX2" fmla="*/ 64959 w 72761"/>
                      <a:gd name="connsiteY2" fmla="*/ 124587 h 126429"/>
                      <a:gd name="connsiteX3" fmla="*/ 72867 w 72761"/>
                      <a:gd name="connsiteY3" fmla="*/ 126232 h 126429"/>
                      <a:gd name="connsiteX4" fmla="*/ 72867 w 72761"/>
                      <a:gd name="connsiteY4" fmla="*/ 40295 h 126429"/>
                      <a:gd name="connsiteX5" fmla="*/ 8830 w 72761"/>
                      <a:gd name="connsiteY5" fmla="*/ -197 h 1264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72761" h="126429">
                        <a:moveTo>
                          <a:pt x="8830" y="-197"/>
                        </a:moveTo>
                        <a:cubicBezTo>
                          <a:pt x="724" y="20356"/>
                          <a:pt x="-1734" y="42316"/>
                          <a:pt x="1457" y="70103"/>
                        </a:cubicBezTo>
                        <a:cubicBezTo>
                          <a:pt x="12100" y="95671"/>
                          <a:pt x="54910" y="119335"/>
                          <a:pt x="64959" y="124587"/>
                        </a:cubicBezTo>
                        <a:cubicBezTo>
                          <a:pt x="66009" y="125142"/>
                          <a:pt x="68844" y="125677"/>
                          <a:pt x="72867" y="126232"/>
                        </a:cubicBezTo>
                        <a:lnTo>
                          <a:pt x="72867" y="40295"/>
                        </a:lnTo>
                        <a:cubicBezTo>
                          <a:pt x="46150" y="29255"/>
                          <a:pt x="22089" y="15916"/>
                          <a:pt x="8830" y="-197"/>
                        </a:cubicBezTo>
                        <a:close/>
                      </a:path>
                    </a:pathLst>
                  </a:custGeom>
                  <a:solidFill>
                    <a:srgbClr val="B64E0D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62" name="フリーフォーム: 図形 61">
                    <a:extLst>
                      <a:ext uri="{FF2B5EF4-FFF2-40B4-BE49-F238E27FC236}">
                        <a16:creationId xmlns:a16="http://schemas.microsoft.com/office/drawing/2014/main" id="{DA294CE8-BED7-9FF1-743B-8E42AA296500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2182246" y="3121382"/>
                    <a:ext cx="47351" cy="140857"/>
                  </a:xfrm>
                  <a:custGeom>
                    <a:avLst/>
                    <a:gdLst>
                      <a:gd name="connsiteX0" fmla="*/ 47455 w 47351"/>
                      <a:gd name="connsiteY0" fmla="*/ 140677 h 140857"/>
                      <a:gd name="connsiteX1" fmla="*/ 24901 w 47351"/>
                      <a:gd name="connsiteY1" fmla="*/ 127358 h 140857"/>
                      <a:gd name="connsiteX2" fmla="*/ 13980 w 47351"/>
                      <a:gd name="connsiteY2" fmla="*/ 117647 h 140857"/>
                      <a:gd name="connsiteX3" fmla="*/ 2069 w 47351"/>
                      <a:gd name="connsiteY3" fmla="*/ -180 h 140857"/>
                      <a:gd name="connsiteX4" fmla="*/ 30529 w 47351"/>
                      <a:gd name="connsiteY4" fmla="*/ 20431 h 1408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7351" h="140857">
                        <a:moveTo>
                          <a:pt x="47455" y="140677"/>
                        </a:moveTo>
                        <a:lnTo>
                          <a:pt x="24901" y="127358"/>
                        </a:lnTo>
                        <a:cubicBezTo>
                          <a:pt x="21155" y="125138"/>
                          <a:pt x="15804" y="121590"/>
                          <a:pt x="13980" y="117647"/>
                        </a:cubicBezTo>
                        <a:cubicBezTo>
                          <a:pt x="-3798" y="79177"/>
                          <a:pt x="-310" y="20849"/>
                          <a:pt x="2069" y="-180"/>
                        </a:cubicBezTo>
                        <a:cubicBezTo>
                          <a:pt x="8272" y="4180"/>
                          <a:pt x="21254" y="13455"/>
                          <a:pt x="30529" y="20431"/>
                        </a:cubicBezTo>
                        <a:close/>
                      </a:path>
                    </a:pathLst>
                  </a:custGeom>
                  <a:solidFill>
                    <a:srgbClr val="ADB0B3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 dirty="0"/>
                  </a:p>
                </p:txBody>
              </p:sp>
              <p:sp>
                <p:nvSpPr>
                  <p:cNvPr id="63" name="フリーフォーム: 図形 62">
                    <a:extLst>
                      <a:ext uri="{FF2B5EF4-FFF2-40B4-BE49-F238E27FC236}">
                        <a16:creationId xmlns:a16="http://schemas.microsoft.com/office/drawing/2014/main" id="{E1D3BC87-6FD5-9824-8686-22EB3C258099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2182247" y="3121382"/>
                    <a:ext cx="48536" cy="140857"/>
                  </a:xfrm>
                  <a:custGeom>
                    <a:avLst/>
                    <a:gdLst>
                      <a:gd name="connsiteX0" fmla="*/ 48641 w 48536"/>
                      <a:gd name="connsiteY0" fmla="*/ 140677 h 140857"/>
                      <a:gd name="connsiteX1" fmla="*/ 26087 w 48536"/>
                      <a:gd name="connsiteY1" fmla="*/ 127358 h 140857"/>
                      <a:gd name="connsiteX2" fmla="*/ 15166 w 48536"/>
                      <a:gd name="connsiteY2" fmla="*/ 117647 h 140857"/>
                      <a:gd name="connsiteX3" fmla="*/ 3254 w 48536"/>
                      <a:gd name="connsiteY3" fmla="*/ -180 h 140857"/>
                      <a:gd name="connsiteX4" fmla="*/ 3254 w 48536"/>
                      <a:gd name="connsiteY4" fmla="*/ -180 h 140857"/>
                      <a:gd name="connsiteX5" fmla="*/ 31715 w 48536"/>
                      <a:gd name="connsiteY5" fmla="*/ 20431 h 1408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8536" h="140857">
                        <a:moveTo>
                          <a:pt x="48641" y="140677"/>
                        </a:moveTo>
                        <a:lnTo>
                          <a:pt x="26087" y="127358"/>
                        </a:lnTo>
                        <a:cubicBezTo>
                          <a:pt x="22341" y="125138"/>
                          <a:pt x="16990" y="121590"/>
                          <a:pt x="15166" y="117647"/>
                        </a:cubicBezTo>
                        <a:cubicBezTo>
                          <a:pt x="-2612" y="79177"/>
                          <a:pt x="-1819" y="33513"/>
                          <a:pt x="3254" y="-180"/>
                        </a:cubicBezTo>
                        <a:lnTo>
                          <a:pt x="3254" y="-180"/>
                        </a:lnTo>
                        <a:cubicBezTo>
                          <a:pt x="15384" y="8282"/>
                          <a:pt x="25452" y="15734"/>
                          <a:pt x="31715" y="20431"/>
                        </a:cubicBez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A0A0A0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64" name="フリーフォーム: 図形 63">
                    <a:extLst>
                      <a:ext uri="{FF2B5EF4-FFF2-40B4-BE49-F238E27FC236}">
                        <a16:creationId xmlns:a16="http://schemas.microsoft.com/office/drawing/2014/main" id="{9B926B4F-6BC0-E148-876A-5B373894D6CA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1964257" y="3147048"/>
                    <a:ext cx="225284" cy="115091"/>
                  </a:xfrm>
                  <a:custGeom>
                    <a:avLst/>
                    <a:gdLst>
                      <a:gd name="connsiteX0" fmla="*/ 16404 w 225284"/>
                      <a:gd name="connsiteY0" fmla="*/ 114913 h 115091"/>
                      <a:gd name="connsiteX1" fmla="*/ 220189 w 225284"/>
                      <a:gd name="connsiteY1" fmla="*/ 114913 h 115091"/>
                      <a:gd name="connsiteX2" fmla="*/ 224925 w 225284"/>
                      <a:gd name="connsiteY2" fmla="*/ 107818 h 115091"/>
                      <a:gd name="connsiteX3" fmla="*/ 185108 w 225284"/>
                      <a:gd name="connsiteY3" fmla="*/ 17482 h 115091"/>
                      <a:gd name="connsiteX4" fmla="*/ 173989 w 225284"/>
                      <a:gd name="connsiteY4" fmla="*/ 9929 h 115091"/>
                      <a:gd name="connsiteX5" fmla="*/ 5821 w 225284"/>
                      <a:gd name="connsiteY5" fmla="*/ 1388 h 115091"/>
                      <a:gd name="connsiteX6" fmla="*/ 73 w 225284"/>
                      <a:gd name="connsiteY6" fmla="*/ -179 h 1150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25284" h="115091">
                        <a:moveTo>
                          <a:pt x="16404" y="114913"/>
                        </a:moveTo>
                        <a:lnTo>
                          <a:pt x="220189" y="114913"/>
                        </a:lnTo>
                        <a:cubicBezTo>
                          <a:pt x="223875" y="114913"/>
                          <a:pt x="226412" y="111207"/>
                          <a:pt x="224925" y="107818"/>
                        </a:cubicBezTo>
                        <a:lnTo>
                          <a:pt x="185108" y="17482"/>
                        </a:lnTo>
                        <a:cubicBezTo>
                          <a:pt x="183344" y="13458"/>
                          <a:pt x="178350" y="10069"/>
                          <a:pt x="173989" y="9929"/>
                        </a:cubicBezTo>
                        <a:cubicBezTo>
                          <a:pt x="118098" y="8126"/>
                          <a:pt x="60899" y="9534"/>
                          <a:pt x="5821" y="1388"/>
                        </a:cubicBezTo>
                        <a:cubicBezTo>
                          <a:pt x="4097" y="1130"/>
                          <a:pt x="2095" y="556"/>
                          <a:pt x="73" y="-179"/>
                        </a:cubicBezTo>
                        <a:close/>
                      </a:path>
                    </a:pathLst>
                  </a:custGeom>
                  <a:solidFill>
                    <a:srgbClr val="ADB0B3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65" name="フリーフォーム: 図形 64">
                    <a:extLst>
                      <a:ext uri="{FF2B5EF4-FFF2-40B4-BE49-F238E27FC236}">
                        <a16:creationId xmlns:a16="http://schemas.microsoft.com/office/drawing/2014/main" id="{B97C05D9-E99D-E679-315D-5FABC8B5FB87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2025019" y="3152657"/>
                    <a:ext cx="145653" cy="109482"/>
                  </a:xfrm>
                  <a:custGeom>
                    <a:avLst/>
                    <a:gdLst>
                      <a:gd name="connsiteX0" fmla="*/ 23009 w 145653"/>
                      <a:gd name="connsiteY0" fmla="*/ -178 h 109482"/>
                      <a:gd name="connsiteX1" fmla="*/ 78 w 145653"/>
                      <a:gd name="connsiteY1" fmla="*/ 52661 h 109482"/>
                      <a:gd name="connsiteX2" fmla="*/ 24694 w 145653"/>
                      <a:gd name="connsiteY2" fmla="*/ 107204 h 109482"/>
                      <a:gd name="connsiteX3" fmla="*/ 118460 w 145653"/>
                      <a:gd name="connsiteY3" fmla="*/ 109304 h 109482"/>
                      <a:gd name="connsiteX4" fmla="*/ 145732 w 145653"/>
                      <a:gd name="connsiteY4" fmla="*/ 52661 h 109482"/>
                      <a:gd name="connsiteX5" fmla="*/ 126764 w 145653"/>
                      <a:gd name="connsiteY5" fmla="*/ 3667 h 109482"/>
                      <a:gd name="connsiteX6" fmla="*/ 23009 w 145653"/>
                      <a:gd name="connsiteY6" fmla="*/ -178 h 1094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45653" h="109482">
                        <a:moveTo>
                          <a:pt x="23009" y="-178"/>
                        </a:moveTo>
                        <a:cubicBezTo>
                          <a:pt x="8422" y="13537"/>
                          <a:pt x="137" y="32643"/>
                          <a:pt x="78" y="52661"/>
                        </a:cubicBezTo>
                        <a:cubicBezTo>
                          <a:pt x="98" y="73530"/>
                          <a:pt x="9056" y="93390"/>
                          <a:pt x="24694" y="107204"/>
                        </a:cubicBezTo>
                        <a:lnTo>
                          <a:pt x="118460" y="109304"/>
                        </a:lnTo>
                        <a:cubicBezTo>
                          <a:pt x="135643" y="95510"/>
                          <a:pt x="145672" y="74700"/>
                          <a:pt x="145732" y="52661"/>
                        </a:cubicBezTo>
                        <a:cubicBezTo>
                          <a:pt x="145732" y="34546"/>
                          <a:pt x="138973" y="17065"/>
                          <a:pt x="126764" y="3667"/>
                        </a:cubicBezTo>
                        <a:cubicBezTo>
                          <a:pt x="92179" y="3013"/>
                          <a:pt x="57357" y="2656"/>
                          <a:pt x="23009" y="-178"/>
                        </a:cubicBezTo>
                        <a:close/>
                      </a:path>
                    </a:pathLst>
                  </a:custGeom>
                  <a:solidFill>
                    <a:srgbClr val="F5F7FF">
                      <a:alpha val="58000"/>
                    </a:srgbClr>
                  </a:solidFill>
                  <a:ln w="4486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66" name="フリーフォーム: 図形 65">
                    <a:extLst>
                      <a:ext uri="{FF2B5EF4-FFF2-40B4-BE49-F238E27FC236}">
                        <a16:creationId xmlns:a16="http://schemas.microsoft.com/office/drawing/2014/main" id="{420CA26F-0F46-39D9-05F3-7ECBD2301274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1964257" y="3147045"/>
                    <a:ext cx="225284" cy="115093"/>
                  </a:xfrm>
                  <a:custGeom>
                    <a:avLst/>
                    <a:gdLst>
                      <a:gd name="connsiteX0" fmla="*/ 15295 w 225284"/>
                      <a:gd name="connsiteY0" fmla="*/ 114913 h 115093"/>
                      <a:gd name="connsiteX1" fmla="*/ 220189 w 225284"/>
                      <a:gd name="connsiteY1" fmla="*/ 114913 h 115093"/>
                      <a:gd name="connsiteX2" fmla="*/ 224925 w 225284"/>
                      <a:gd name="connsiteY2" fmla="*/ 107818 h 115093"/>
                      <a:gd name="connsiteX3" fmla="*/ 185108 w 225284"/>
                      <a:gd name="connsiteY3" fmla="*/ 17482 h 115093"/>
                      <a:gd name="connsiteX4" fmla="*/ 173989 w 225284"/>
                      <a:gd name="connsiteY4" fmla="*/ 9929 h 115093"/>
                      <a:gd name="connsiteX5" fmla="*/ 5821 w 225284"/>
                      <a:gd name="connsiteY5" fmla="*/ 1367 h 115093"/>
                      <a:gd name="connsiteX6" fmla="*/ 73 w 225284"/>
                      <a:gd name="connsiteY6" fmla="*/ -179 h 1150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25284" h="115093">
                        <a:moveTo>
                          <a:pt x="15295" y="114913"/>
                        </a:moveTo>
                        <a:lnTo>
                          <a:pt x="220189" y="114913"/>
                        </a:lnTo>
                        <a:cubicBezTo>
                          <a:pt x="223875" y="114993"/>
                          <a:pt x="226412" y="111207"/>
                          <a:pt x="224925" y="107818"/>
                        </a:cubicBezTo>
                        <a:lnTo>
                          <a:pt x="185108" y="17482"/>
                        </a:lnTo>
                        <a:cubicBezTo>
                          <a:pt x="183344" y="13458"/>
                          <a:pt x="178350" y="10069"/>
                          <a:pt x="173989" y="9929"/>
                        </a:cubicBezTo>
                        <a:cubicBezTo>
                          <a:pt x="118098" y="8126"/>
                          <a:pt x="60899" y="9534"/>
                          <a:pt x="5821" y="1367"/>
                        </a:cubicBezTo>
                        <a:cubicBezTo>
                          <a:pt x="4097" y="1130"/>
                          <a:pt x="2095" y="556"/>
                          <a:pt x="73" y="-179"/>
                        </a:cubicBez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9C9C9C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67" name="フリーフォーム: 図形 66">
                    <a:extLst>
                      <a:ext uri="{FF2B5EF4-FFF2-40B4-BE49-F238E27FC236}">
                        <a16:creationId xmlns:a16="http://schemas.microsoft.com/office/drawing/2014/main" id="{11E47F0E-9B9B-3E7E-7281-863484534964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2014056" y="3011661"/>
                    <a:ext cx="232452" cy="135472"/>
                  </a:xfrm>
                  <a:custGeom>
                    <a:avLst/>
                    <a:gdLst>
                      <a:gd name="connsiteX0" fmla="*/ 8797 w 232452"/>
                      <a:gd name="connsiteY0" fmla="*/ -196 h 135472"/>
                      <a:gd name="connsiteX1" fmla="*/ 199877 w 232452"/>
                      <a:gd name="connsiteY1" fmla="*/ 82332 h 135472"/>
                      <a:gd name="connsiteX2" fmla="*/ 232063 w 232452"/>
                      <a:gd name="connsiteY2" fmla="*/ 129720 h 135472"/>
                      <a:gd name="connsiteX3" fmla="*/ 228179 w 232452"/>
                      <a:gd name="connsiteY3" fmla="*/ 135270 h 135472"/>
                      <a:gd name="connsiteX4" fmla="*/ 64925 w 232452"/>
                      <a:gd name="connsiteY4" fmla="*/ 124588 h 135472"/>
                      <a:gd name="connsiteX5" fmla="*/ 1424 w 232452"/>
                      <a:gd name="connsiteY5" fmla="*/ 70103 h 135472"/>
                      <a:gd name="connsiteX6" fmla="*/ 8797 w 232452"/>
                      <a:gd name="connsiteY6" fmla="*/ -196 h 1354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32452" h="135472">
                        <a:moveTo>
                          <a:pt x="8797" y="-196"/>
                        </a:moveTo>
                        <a:cubicBezTo>
                          <a:pt x="47960" y="47371"/>
                          <a:pt x="181127" y="70876"/>
                          <a:pt x="199877" y="82332"/>
                        </a:cubicBezTo>
                        <a:cubicBezTo>
                          <a:pt x="214285" y="91152"/>
                          <a:pt x="226970" y="117849"/>
                          <a:pt x="232063" y="129720"/>
                        </a:cubicBezTo>
                        <a:cubicBezTo>
                          <a:pt x="233431" y="132892"/>
                          <a:pt x="231647" y="135410"/>
                          <a:pt x="228179" y="135270"/>
                        </a:cubicBezTo>
                        <a:cubicBezTo>
                          <a:pt x="198569" y="134160"/>
                          <a:pt x="73785" y="129205"/>
                          <a:pt x="64925" y="124588"/>
                        </a:cubicBezTo>
                        <a:cubicBezTo>
                          <a:pt x="54877" y="119335"/>
                          <a:pt x="12067" y="95671"/>
                          <a:pt x="1424" y="70103"/>
                        </a:cubicBezTo>
                        <a:cubicBezTo>
                          <a:pt x="-1767" y="42317"/>
                          <a:pt x="690" y="20356"/>
                          <a:pt x="8797" y="-196"/>
                        </a:cubicBez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9C9C9C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</p:grpSp>
          <p:grpSp>
            <p:nvGrpSpPr>
              <p:cNvPr id="33" name="グラフィックス 2">
                <a:extLst>
                  <a:ext uri="{FF2B5EF4-FFF2-40B4-BE49-F238E27FC236}">
                    <a16:creationId xmlns:a16="http://schemas.microsoft.com/office/drawing/2014/main" id="{627C7E4E-84D0-8A75-5E81-4C1CB835B06C}"/>
                  </a:ext>
                </a:extLst>
              </p:cNvPr>
              <p:cNvGrpSpPr/>
              <p:nvPr/>
            </p:nvGrpSpPr>
            <p:grpSpPr>
              <a:xfrm>
                <a:off x="1090705" y="2276920"/>
                <a:ext cx="1311844" cy="685171"/>
                <a:chOff x="1035549" y="2252609"/>
                <a:chExt cx="1175821" cy="614126"/>
              </a:xfrm>
            </p:grpSpPr>
            <p:sp>
              <p:nvSpPr>
                <p:cNvPr id="34" name="フリーフォーム: 図形 33">
                  <a:extLst>
                    <a:ext uri="{FF2B5EF4-FFF2-40B4-BE49-F238E27FC236}">
                      <a16:creationId xmlns:a16="http://schemas.microsoft.com/office/drawing/2014/main" id="{26391F74-F96C-B592-5511-CA95D1656EA5}"/>
                    </a:ext>
                  </a:extLst>
                </p:cNvPr>
                <p:cNvSpPr/>
                <p:nvPr/>
              </p:nvSpPr>
              <p:spPr>
                <a:xfrm>
                  <a:off x="1035549" y="2252609"/>
                  <a:ext cx="1175821" cy="614126"/>
                </a:xfrm>
                <a:custGeom>
                  <a:avLst/>
                  <a:gdLst>
                    <a:gd name="connsiteX0" fmla="*/ 134827 w 1175821"/>
                    <a:gd name="connsiteY0" fmla="*/ -269 h 614126"/>
                    <a:gd name="connsiteX1" fmla="*/ 81810 w 1175821"/>
                    <a:gd name="connsiteY1" fmla="*/ 31958 h 614126"/>
                    <a:gd name="connsiteX2" fmla="*/ 114 w 1175821"/>
                    <a:gd name="connsiteY2" fmla="*/ 469255 h 614126"/>
                    <a:gd name="connsiteX3" fmla="*/ 115998 w 1175821"/>
                    <a:gd name="connsiteY3" fmla="*/ 613858 h 614126"/>
                    <a:gd name="connsiteX4" fmla="*/ 1059744 w 1175821"/>
                    <a:gd name="connsiteY4" fmla="*/ 613858 h 614126"/>
                    <a:gd name="connsiteX5" fmla="*/ 1175608 w 1175821"/>
                    <a:gd name="connsiteY5" fmla="*/ 469255 h 614126"/>
                    <a:gd name="connsiteX6" fmla="*/ 1093912 w 1175821"/>
                    <a:gd name="connsiteY6" fmla="*/ 31958 h 614126"/>
                    <a:gd name="connsiteX7" fmla="*/ 1040895 w 1175821"/>
                    <a:gd name="connsiteY7" fmla="*/ -269 h 6141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175821" h="614126">
                      <a:moveTo>
                        <a:pt x="134827" y="-269"/>
                      </a:moveTo>
                      <a:cubicBezTo>
                        <a:pt x="114750" y="-269"/>
                        <a:pt x="89282" y="13367"/>
                        <a:pt x="81810" y="31958"/>
                      </a:cubicBezTo>
                      <a:cubicBezTo>
                        <a:pt x="43538" y="127250"/>
                        <a:pt x="4216" y="359653"/>
                        <a:pt x="114" y="469255"/>
                      </a:cubicBezTo>
                      <a:cubicBezTo>
                        <a:pt x="-4584" y="594910"/>
                        <a:pt x="93265" y="612015"/>
                        <a:pt x="115998" y="613858"/>
                      </a:cubicBezTo>
                      <a:lnTo>
                        <a:pt x="1059744" y="613858"/>
                      </a:lnTo>
                      <a:cubicBezTo>
                        <a:pt x="1082477" y="612015"/>
                        <a:pt x="1180305" y="594910"/>
                        <a:pt x="1175608" y="469255"/>
                      </a:cubicBezTo>
                      <a:cubicBezTo>
                        <a:pt x="1171525" y="359653"/>
                        <a:pt x="1132204" y="127250"/>
                        <a:pt x="1093912" y="31958"/>
                      </a:cubicBezTo>
                      <a:cubicBezTo>
                        <a:pt x="1086440" y="13367"/>
                        <a:pt x="1060992" y="-269"/>
                        <a:pt x="1040895" y="-269"/>
                      </a:cubicBezTo>
                      <a:close/>
                    </a:path>
                  </a:pathLst>
                </a:custGeom>
                <a:solidFill>
                  <a:srgbClr val="818181"/>
                </a:solidFill>
                <a:ln w="11853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35" name="フリーフォーム: 図形 34">
                  <a:extLst>
                    <a:ext uri="{FF2B5EF4-FFF2-40B4-BE49-F238E27FC236}">
                      <a16:creationId xmlns:a16="http://schemas.microsoft.com/office/drawing/2014/main" id="{4028ABFE-7C80-BB05-95CD-6BA84E49E1C5}"/>
                    </a:ext>
                  </a:extLst>
                </p:cNvPr>
                <p:cNvSpPr/>
                <p:nvPr/>
              </p:nvSpPr>
              <p:spPr>
                <a:xfrm>
                  <a:off x="1061985" y="2269614"/>
                  <a:ext cx="1122949" cy="441796"/>
                </a:xfrm>
                <a:custGeom>
                  <a:avLst/>
                  <a:gdLst>
                    <a:gd name="connsiteX0" fmla="*/ 108410 w 1122949"/>
                    <a:gd name="connsiteY0" fmla="*/ -279 h 441796"/>
                    <a:gd name="connsiteX1" fmla="*/ 85777 w 1122949"/>
                    <a:gd name="connsiteY1" fmla="*/ 6539 h 441796"/>
                    <a:gd name="connsiteX2" fmla="*/ 71229 w 1122949"/>
                    <a:gd name="connsiteY2" fmla="*/ 21285 h 441796"/>
                    <a:gd name="connsiteX3" fmla="*/ -42 w 1122949"/>
                    <a:gd name="connsiteY3" fmla="*/ 409767 h 441796"/>
                    <a:gd name="connsiteX4" fmla="*/ 68237 w 1122949"/>
                    <a:gd name="connsiteY4" fmla="*/ 441518 h 441796"/>
                    <a:gd name="connsiteX5" fmla="*/ 1054633 w 1122949"/>
                    <a:gd name="connsiteY5" fmla="*/ 441518 h 441796"/>
                    <a:gd name="connsiteX6" fmla="*/ 1122892 w 1122949"/>
                    <a:gd name="connsiteY6" fmla="*/ 409767 h 441796"/>
                    <a:gd name="connsiteX7" fmla="*/ 1051640 w 1122949"/>
                    <a:gd name="connsiteY7" fmla="*/ 21285 h 441796"/>
                    <a:gd name="connsiteX8" fmla="*/ 1037093 w 1122949"/>
                    <a:gd name="connsiteY8" fmla="*/ 6539 h 441796"/>
                    <a:gd name="connsiteX9" fmla="*/ 1014439 w 1122949"/>
                    <a:gd name="connsiteY9" fmla="*/ -279 h 4417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22949" h="441796">
                      <a:moveTo>
                        <a:pt x="108410" y="-279"/>
                      </a:moveTo>
                      <a:cubicBezTo>
                        <a:pt x="102247" y="-279"/>
                        <a:pt x="93169" y="2219"/>
                        <a:pt x="85777" y="6539"/>
                      </a:cubicBezTo>
                      <a:cubicBezTo>
                        <a:pt x="78384" y="10860"/>
                        <a:pt x="72993" y="16865"/>
                        <a:pt x="71229" y="21285"/>
                      </a:cubicBezTo>
                      <a:cubicBezTo>
                        <a:pt x="34999" y="111424"/>
                        <a:pt x="3129" y="303316"/>
                        <a:pt x="-42" y="409767"/>
                      </a:cubicBezTo>
                      <a:cubicBezTo>
                        <a:pt x="-914" y="438981"/>
                        <a:pt x="68237" y="441518"/>
                        <a:pt x="68237" y="441518"/>
                      </a:cubicBezTo>
                      <a:lnTo>
                        <a:pt x="1054633" y="441518"/>
                      </a:lnTo>
                      <a:cubicBezTo>
                        <a:pt x="1054633" y="441518"/>
                        <a:pt x="1123763" y="438981"/>
                        <a:pt x="1122892" y="409767"/>
                      </a:cubicBezTo>
                      <a:cubicBezTo>
                        <a:pt x="1119720" y="303316"/>
                        <a:pt x="1087871" y="111424"/>
                        <a:pt x="1051640" y="21285"/>
                      </a:cubicBezTo>
                      <a:cubicBezTo>
                        <a:pt x="1049876" y="16865"/>
                        <a:pt x="1044485" y="10860"/>
                        <a:pt x="1037093" y="6539"/>
                      </a:cubicBezTo>
                      <a:cubicBezTo>
                        <a:pt x="1029700" y="2219"/>
                        <a:pt x="1020623" y="-279"/>
                        <a:pt x="1014439" y="-279"/>
                      </a:cubicBezTo>
                      <a:close/>
                    </a:path>
                  </a:pathLst>
                </a:custGeom>
                <a:solidFill>
                  <a:srgbClr val="AAAAAA"/>
                </a:solidFill>
                <a:ln w="11853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grpSp>
              <p:nvGrpSpPr>
                <p:cNvPr id="36" name="グラフィックス 2">
                  <a:extLst>
                    <a:ext uri="{FF2B5EF4-FFF2-40B4-BE49-F238E27FC236}">
                      <a16:creationId xmlns:a16="http://schemas.microsoft.com/office/drawing/2014/main" id="{55973005-3411-B7AB-EC9B-A48BC3253D4E}"/>
                    </a:ext>
                  </a:extLst>
                </p:cNvPr>
                <p:cNvGrpSpPr/>
                <p:nvPr/>
              </p:nvGrpSpPr>
              <p:grpSpPr>
                <a:xfrm>
                  <a:off x="1159958" y="2829673"/>
                  <a:ext cx="927013" cy="25433"/>
                  <a:chOff x="1159958" y="2829673"/>
                  <a:chExt cx="927013" cy="25433"/>
                </a:xfrm>
                <a:solidFill>
                  <a:srgbClr val="4D4D4D"/>
                </a:solidFill>
              </p:grpSpPr>
              <p:sp>
                <p:nvSpPr>
                  <p:cNvPr id="37" name="フリーフォーム: 図形 36">
                    <a:extLst>
                      <a:ext uri="{FF2B5EF4-FFF2-40B4-BE49-F238E27FC236}">
                        <a16:creationId xmlns:a16="http://schemas.microsoft.com/office/drawing/2014/main" id="{B51E5BF3-090B-EA18-1DF0-1594F8D21340}"/>
                      </a:ext>
                    </a:extLst>
                  </p:cNvPr>
                  <p:cNvSpPr/>
                  <p:nvPr/>
                </p:nvSpPr>
                <p:spPr>
                  <a:xfrm>
                    <a:off x="1159958" y="2829673"/>
                    <a:ext cx="413707" cy="25432"/>
                  </a:xfrm>
                  <a:custGeom>
                    <a:avLst/>
                    <a:gdLst>
                      <a:gd name="connsiteX0" fmla="*/ -89 w 413707"/>
                      <a:gd name="connsiteY0" fmla="*/ -229 h 25432"/>
                      <a:gd name="connsiteX1" fmla="*/ 21237 w 413707"/>
                      <a:gd name="connsiteY1" fmla="*/ 24783 h 25432"/>
                      <a:gd name="connsiteX2" fmla="*/ 408927 w 413707"/>
                      <a:gd name="connsiteY2" fmla="*/ 24961 h 25432"/>
                      <a:gd name="connsiteX3" fmla="*/ 413346 w 413707"/>
                      <a:gd name="connsiteY3" fmla="*/ 18778 h 25432"/>
                      <a:gd name="connsiteX4" fmla="*/ 407995 w 413707"/>
                      <a:gd name="connsiteY4" fmla="*/ 1614 h 25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13707" h="25432">
                        <a:moveTo>
                          <a:pt x="-89" y="-229"/>
                        </a:moveTo>
                        <a:lnTo>
                          <a:pt x="21237" y="24783"/>
                        </a:lnTo>
                        <a:cubicBezTo>
                          <a:pt x="21237" y="24783"/>
                          <a:pt x="358466" y="25596"/>
                          <a:pt x="408927" y="24961"/>
                        </a:cubicBezTo>
                        <a:cubicBezTo>
                          <a:pt x="412395" y="24922"/>
                          <a:pt x="414377" y="22108"/>
                          <a:pt x="413346" y="18778"/>
                        </a:cubicBezTo>
                        <a:lnTo>
                          <a:pt x="407995" y="1614"/>
                        </a:lnTo>
                        <a:close/>
                      </a:path>
                    </a:pathLst>
                  </a:custGeom>
                  <a:solidFill>
                    <a:srgbClr val="4D4D4D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38" name="フリーフォーム: 図形 37">
                    <a:extLst>
                      <a:ext uri="{FF2B5EF4-FFF2-40B4-BE49-F238E27FC236}">
                        <a16:creationId xmlns:a16="http://schemas.microsoft.com/office/drawing/2014/main" id="{4D3E3E66-F7B8-0A45-B3CB-298ED4C82CCB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1673264" y="2829673"/>
                    <a:ext cx="413707" cy="25432"/>
                  </a:xfrm>
                  <a:custGeom>
                    <a:avLst/>
                    <a:gdLst>
                      <a:gd name="connsiteX0" fmla="*/ 9 w 413707"/>
                      <a:gd name="connsiteY0" fmla="*/ -229 h 25432"/>
                      <a:gd name="connsiteX1" fmla="*/ 21335 w 413707"/>
                      <a:gd name="connsiteY1" fmla="*/ 24783 h 25432"/>
                      <a:gd name="connsiteX2" fmla="*/ 409025 w 413707"/>
                      <a:gd name="connsiteY2" fmla="*/ 24961 h 25432"/>
                      <a:gd name="connsiteX3" fmla="*/ 413444 w 413707"/>
                      <a:gd name="connsiteY3" fmla="*/ 18778 h 25432"/>
                      <a:gd name="connsiteX4" fmla="*/ 408093 w 413707"/>
                      <a:gd name="connsiteY4" fmla="*/ 1614 h 25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13707" h="25432">
                        <a:moveTo>
                          <a:pt x="9" y="-229"/>
                        </a:moveTo>
                        <a:lnTo>
                          <a:pt x="21335" y="24783"/>
                        </a:lnTo>
                        <a:cubicBezTo>
                          <a:pt x="21335" y="24783"/>
                          <a:pt x="358564" y="25596"/>
                          <a:pt x="409025" y="24961"/>
                        </a:cubicBezTo>
                        <a:cubicBezTo>
                          <a:pt x="412493" y="24922"/>
                          <a:pt x="414475" y="22108"/>
                          <a:pt x="413444" y="18778"/>
                        </a:cubicBezTo>
                        <a:lnTo>
                          <a:pt x="408093" y="1614"/>
                        </a:lnTo>
                        <a:close/>
                      </a:path>
                    </a:pathLst>
                  </a:custGeom>
                  <a:solidFill>
                    <a:srgbClr val="4D4D4D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</p:grpSp>
          <p:grpSp>
            <p:nvGrpSpPr>
              <p:cNvPr id="193" name="グループ化 192">
                <a:extLst>
                  <a:ext uri="{FF2B5EF4-FFF2-40B4-BE49-F238E27FC236}">
                    <a16:creationId xmlns:a16="http://schemas.microsoft.com/office/drawing/2014/main" id="{0C3814EF-4882-BF1B-93EB-EF47ED9735B7}"/>
                  </a:ext>
                </a:extLst>
              </p:cNvPr>
              <p:cNvGrpSpPr/>
              <p:nvPr/>
            </p:nvGrpSpPr>
            <p:grpSpPr>
              <a:xfrm>
                <a:off x="939793" y="2539533"/>
                <a:ext cx="1613669" cy="388788"/>
                <a:chOff x="939793" y="2539533"/>
                <a:chExt cx="1613669" cy="388788"/>
              </a:xfrm>
            </p:grpSpPr>
            <p:grpSp>
              <p:nvGrpSpPr>
                <p:cNvPr id="69" name="グラフィックス 2">
                  <a:extLst>
                    <a:ext uri="{FF2B5EF4-FFF2-40B4-BE49-F238E27FC236}">
                      <a16:creationId xmlns:a16="http://schemas.microsoft.com/office/drawing/2014/main" id="{E71DE67D-D533-51A9-57C1-4198CCC2D496}"/>
                    </a:ext>
                  </a:extLst>
                </p:cNvPr>
                <p:cNvGrpSpPr/>
                <p:nvPr/>
              </p:nvGrpSpPr>
              <p:grpSpPr>
                <a:xfrm>
                  <a:off x="2295659" y="2539533"/>
                  <a:ext cx="257803" cy="388788"/>
                  <a:chOff x="2112447" y="2487992"/>
                  <a:chExt cx="231072" cy="348475"/>
                </a:xfrm>
              </p:grpSpPr>
              <p:sp>
                <p:nvSpPr>
                  <p:cNvPr id="70" name="フリーフォーム: 図形 69">
                    <a:extLst>
                      <a:ext uri="{FF2B5EF4-FFF2-40B4-BE49-F238E27FC236}">
                        <a16:creationId xmlns:a16="http://schemas.microsoft.com/office/drawing/2014/main" id="{1CB66DEC-AC5A-AA67-0AF5-E8633D5497BE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2112447" y="2612566"/>
                    <a:ext cx="170857" cy="223900"/>
                  </a:xfrm>
                  <a:custGeom>
                    <a:avLst/>
                    <a:gdLst>
                      <a:gd name="connsiteX0" fmla="*/ 9749 w 170857"/>
                      <a:gd name="connsiteY0" fmla="*/ -205 h 223900"/>
                      <a:gd name="connsiteX1" fmla="*/ 19315 w 170857"/>
                      <a:gd name="connsiteY1" fmla="*/ 9329 h 223900"/>
                      <a:gd name="connsiteX2" fmla="*/ 19315 w 170857"/>
                      <a:gd name="connsiteY2" fmla="*/ 9329 h 223900"/>
                      <a:gd name="connsiteX3" fmla="*/ 19315 w 170857"/>
                      <a:gd name="connsiteY3" fmla="*/ 91698 h 223900"/>
                      <a:gd name="connsiteX4" fmla="*/ 40413 w 170857"/>
                      <a:gd name="connsiteY4" fmla="*/ 112786 h 223900"/>
                      <a:gd name="connsiteX5" fmla="*/ 123588 w 170857"/>
                      <a:gd name="connsiteY5" fmla="*/ 112786 h 223900"/>
                      <a:gd name="connsiteX6" fmla="*/ 138932 w 170857"/>
                      <a:gd name="connsiteY6" fmla="*/ 103214 h 223900"/>
                      <a:gd name="connsiteX7" fmla="*/ 154786 w 170857"/>
                      <a:gd name="connsiteY7" fmla="*/ 115898 h 223900"/>
                      <a:gd name="connsiteX8" fmla="*/ 154786 w 170857"/>
                      <a:gd name="connsiteY8" fmla="*/ 143110 h 223900"/>
                      <a:gd name="connsiteX9" fmla="*/ 171091 w 170857"/>
                      <a:gd name="connsiteY9" fmla="*/ 149373 h 223900"/>
                      <a:gd name="connsiteX10" fmla="*/ 171091 w 170857"/>
                      <a:gd name="connsiteY10" fmla="*/ 191549 h 223900"/>
                      <a:gd name="connsiteX11" fmla="*/ 138932 w 170857"/>
                      <a:gd name="connsiteY11" fmla="*/ 223696 h 223900"/>
                      <a:gd name="connsiteX12" fmla="*/ 106781 w 170857"/>
                      <a:gd name="connsiteY12" fmla="*/ 191549 h 223900"/>
                      <a:gd name="connsiteX13" fmla="*/ 106781 w 170857"/>
                      <a:gd name="connsiteY13" fmla="*/ 149373 h 223900"/>
                      <a:gd name="connsiteX14" fmla="*/ 123086 w 170857"/>
                      <a:gd name="connsiteY14" fmla="*/ 143110 h 223900"/>
                      <a:gd name="connsiteX15" fmla="*/ 123086 w 170857"/>
                      <a:gd name="connsiteY15" fmla="*/ 131892 h 223900"/>
                      <a:gd name="connsiteX16" fmla="*/ 40413 w 170857"/>
                      <a:gd name="connsiteY16" fmla="*/ 131892 h 223900"/>
                      <a:gd name="connsiteX17" fmla="*/ 233 w 170857"/>
                      <a:gd name="connsiteY17" fmla="*/ 91698 h 223900"/>
                      <a:gd name="connsiteX18" fmla="*/ 233 w 170857"/>
                      <a:gd name="connsiteY18" fmla="*/ 9329 h 223900"/>
                      <a:gd name="connsiteX19" fmla="*/ 9749 w 170857"/>
                      <a:gd name="connsiteY19" fmla="*/ -205 h 2239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170857" h="223900">
                        <a:moveTo>
                          <a:pt x="9749" y="-205"/>
                        </a:moveTo>
                        <a:cubicBezTo>
                          <a:pt x="15019" y="-205"/>
                          <a:pt x="19302" y="4056"/>
                          <a:pt x="19315" y="9329"/>
                        </a:cubicBezTo>
                        <a:cubicBezTo>
                          <a:pt x="19315" y="9329"/>
                          <a:pt x="19315" y="9329"/>
                          <a:pt x="19315" y="9329"/>
                        </a:cubicBezTo>
                        <a:lnTo>
                          <a:pt x="19315" y="91698"/>
                        </a:lnTo>
                        <a:cubicBezTo>
                          <a:pt x="19315" y="103471"/>
                          <a:pt x="28644" y="112786"/>
                          <a:pt x="40413" y="112786"/>
                        </a:cubicBezTo>
                        <a:lnTo>
                          <a:pt x="123588" y="112786"/>
                        </a:lnTo>
                        <a:cubicBezTo>
                          <a:pt x="125308" y="107276"/>
                          <a:pt x="131490" y="103214"/>
                          <a:pt x="138932" y="103214"/>
                        </a:cubicBezTo>
                        <a:cubicBezTo>
                          <a:pt x="147710" y="103214"/>
                          <a:pt x="154786" y="108862"/>
                          <a:pt x="154786" y="115898"/>
                        </a:cubicBezTo>
                        <a:lnTo>
                          <a:pt x="154786" y="143110"/>
                        </a:lnTo>
                        <a:lnTo>
                          <a:pt x="171091" y="149373"/>
                        </a:lnTo>
                        <a:lnTo>
                          <a:pt x="171091" y="191549"/>
                        </a:lnTo>
                        <a:cubicBezTo>
                          <a:pt x="171091" y="209367"/>
                          <a:pt x="156744" y="223696"/>
                          <a:pt x="138932" y="223696"/>
                        </a:cubicBezTo>
                        <a:cubicBezTo>
                          <a:pt x="121118" y="223696"/>
                          <a:pt x="106781" y="209367"/>
                          <a:pt x="106781" y="191549"/>
                        </a:cubicBezTo>
                        <a:lnTo>
                          <a:pt x="106781" y="149373"/>
                        </a:lnTo>
                        <a:lnTo>
                          <a:pt x="123086" y="143110"/>
                        </a:lnTo>
                        <a:lnTo>
                          <a:pt x="123086" y="131892"/>
                        </a:lnTo>
                        <a:lnTo>
                          <a:pt x="40413" y="131892"/>
                        </a:lnTo>
                        <a:cubicBezTo>
                          <a:pt x="18328" y="131892"/>
                          <a:pt x="233" y="113797"/>
                          <a:pt x="233" y="91698"/>
                        </a:cubicBezTo>
                        <a:lnTo>
                          <a:pt x="233" y="9329"/>
                        </a:lnTo>
                        <a:cubicBezTo>
                          <a:pt x="243" y="4076"/>
                          <a:pt x="4496" y="-185"/>
                          <a:pt x="9749" y="-205"/>
                        </a:cubicBezTo>
                        <a:close/>
                      </a:path>
                    </a:pathLst>
                  </a:custGeom>
                  <a:solidFill>
                    <a:srgbClr val="222324"/>
                  </a:solidFill>
                  <a:ln w="12700" cap="rnd">
                    <a:solidFill>
                      <a:srgbClr val="1E1B1F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71" name="フリーフォーム: 図形 70">
                    <a:extLst>
                      <a:ext uri="{FF2B5EF4-FFF2-40B4-BE49-F238E27FC236}">
                        <a16:creationId xmlns:a16="http://schemas.microsoft.com/office/drawing/2014/main" id="{0ED99370-5F2A-BD83-7819-BD736248788A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2220380" y="2488041"/>
                    <a:ext cx="82921" cy="205389"/>
                  </a:xfrm>
                  <a:custGeom>
                    <a:avLst/>
                    <a:gdLst>
                      <a:gd name="connsiteX0" fmla="*/ 8443 w 82921"/>
                      <a:gd name="connsiteY0" fmla="*/ -224 h 205389"/>
                      <a:gd name="connsiteX1" fmla="*/ 8443 w 82921"/>
                      <a:gd name="connsiteY1" fmla="*/ 205166 h 205389"/>
                      <a:gd name="connsiteX2" fmla="*/ 57104 w 82921"/>
                      <a:gd name="connsiteY2" fmla="*/ 205087 h 205389"/>
                      <a:gd name="connsiteX3" fmla="*/ 83170 w 82921"/>
                      <a:gd name="connsiteY3" fmla="*/ 166894 h 205389"/>
                      <a:gd name="connsiteX4" fmla="*/ 83170 w 82921"/>
                      <a:gd name="connsiteY4" fmla="*/ 38405 h 205389"/>
                      <a:gd name="connsiteX5" fmla="*/ 57104 w 82921"/>
                      <a:gd name="connsiteY5" fmla="*/ -224 h 2053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82921" h="205389">
                        <a:moveTo>
                          <a:pt x="8443" y="-224"/>
                        </a:moveTo>
                        <a:cubicBezTo>
                          <a:pt x="-1762" y="63754"/>
                          <a:pt x="-3181" y="131576"/>
                          <a:pt x="8443" y="205166"/>
                        </a:cubicBezTo>
                        <a:lnTo>
                          <a:pt x="57104" y="205087"/>
                        </a:lnTo>
                        <a:cubicBezTo>
                          <a:pt x="71544" y="205067"/>
                          <a:pt x="83170" y="188042"/>
                          <a:pt x="83170" y="166894"/>
                        </a:cubicBezTo>
                        <a:lnTo>
                          <a:pt x="83170" y="38405"/>
                        </a:lnTo>
                        <a:cubicBezTo>
                          <a:pt x="83170" y="17257"/>
                          <a:pt x="71544" y="-224"/>
                          <a:pt x="57104" y="-224"/>
                        </a:cubicBezTo>
                        <a:close/>
                      </a:path>
                    </a:pathLst>
                  </a:custGeom>
                  <a:solidFill>
                    <a:srgbClr val="222324"/>
                  </a:solidFill>
                  <a:ln w="6769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 dirty="0"/>
                  </a:p>
                </p:txBody>
              </p:sp>
              <p:sp>
                <p:nvSpPr>
                  <p:cNvPr id="72" name="フリーフォーム: 図形 71">
                    <a:extLst>
                      <a:ext uri="{FF2B5EF4-FFF2-40B4-BE49-F238E27FC236}">
                        <a16:creationId xmlns:a16="http://schemas.microsoft.com/office/drawing/2014/main" id="{7A3521ED-AC07-E2D0-0275-C4DACCFF3435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2245148" y="2488041"/>
                    <a:ext cx="98371" cy="205270"/>
                  </a:xfrm>
                  <a:custGeom>
                    <a:avLst/>
                    <a:gdLst>
                      <a:gd name="connsiteX0" fmla="*/ 98505 w 98371"/>
                      <a:gd name="connsiteY0" fmla="*/ 205047 h 205270"/>
                      <a:gd name="connsiteX1" fmla="*/ 83089 w 98371"/>
                      <a:gd name="connsiteY1" fmla="*/ 198427 h 205270"/>
                      <a:gd name="connsiteX2" fmla="*/ 48395 w 98371"/>
                      <a:gd name="connsiteY2" fmla="*/ 107594 h 205270"/>
                      <a:gd name="connsiteX3" fmla="*/ 48395 w 98371"/>
                      <a:gd name="connsiteY3" fmla="*/ 97229 h 205270"/>
                      <a:gd name="connsiteX4" fmla="*/ 83081 w 98371"/>
                      <a:gd name="connsiteY4" fmla="*/ 6396 h 205270"/>
                      <a:gd name="connsiteX5" fmla="*/ 98628 w 98371"/>
                      <a:gd name="connsiteY5" fmla="*/ -224 h 205270"/>
                      <a:gd name="connsiteX6" fmla="*/ 50367 w 98371"/>
                      <a:gd name="connsiteY6" fmla="*/ -224 h 205270"/>
                      <a:gd name="connsiteX7" fmla="*/ 34942 w 98371"/>
                      <a:gd name="connsiteY7" fmla="*/ 6396 h 205270"/>
                      <a:gd name="connsiteX8" fmla="*/ 256 w 98371"/>
                      <a:gd name="connsiteY8" fmla="*/ 97229 h 205270"/>
                      <a:gd name="connsiteX9" fmla="*/ 256 w 98371"/>
                      <a:gd name="connsiteY9" fmla="*/ 107594 h 205270"/>
                      <a:gd name="connsiteX10" fmla="*/ 34950 w 98371"/>
                      <a:gd name="connsiteY10" fmla="*/ 198427 h 205270"/>
                      <a:gd name="connsiteX11" fmla="*/ 50367 w 98371"/>
                      <a:gd name="connsiteY11" fmla="*/ 205047 h 205270"/>
                      <a:gd name="connsiteX12" fmla="*/ 98505 w 98371"/>
                      <a:gd name="connsiteY12" fmla="*/ 205047 h 2052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98371" h="205270">
                        <a:moveTo>
                          <a:pt x="98505" y="205047"/>
                        </a:moveTo>
                        <a:cubicBezTo>
                          <a:pt x="93098" y="204135"/>
                          <a:pt x="87923" y="201856"/>
                          <a:pt x="83089" y="198427"/>
                        </a:cubicBezTo>
                        <a:cubicBezTo>
                          <a:pt x="62709" y="183979"/>
                          <a:pt x="48395" y="148839"/>
                          <a:pt x="48395" y="107594"/>
                        </a:cubicBezTo>
                        <a:lnTo>
                          <a:pt x="48395" y="97229"/>
                        </a:lnTo>
                        <a:cubicBezTo>
                          <a:pt x="48395" y="55984"/>
                          <a:pt x="62707" y="20844"/>
                          <a:pt x="83081" y="6396"/>
                        </a:cubicBezTo>
                        <a:cubicBezTo>
                          <a:pt x="87917" y="2948"/>
                          <a:pt x="93096" y="688"/>
                          <a:pt x="98628" y="-224"/>
                        </a:cubicBezTo>
                        <a:lnTo>
                          <a:pt x="50367" y="-224"/>
                        </a:lnTo>
                        <a:cubicBezTo>
                          <a:pt x="44956" y="688"/>
                          <a:pt x="39780" y="2948"/>
                          <a:pt x="34942" y="6396"/>
                        </a:cubicBezTo>
                        <a:cubicBezTo>
                          <a:pt x="14568" y="20844"/>
                          <a:pt x="256" y="55984"/>
                          <a:pt x="256" y="97229"/>
                        </a:cubicBezTo>
                        <a:lnTo>
                          <a:pt x="256" y="107594"/>
                        </a:lnTo>
                        <a:cubicBezTo>
                          <a:pt x="256" y="148839"/>
                          <a:pt x="14571" y="183979"/>
                          <a:pt x="34950" y="198427"/>
                        </a:cubicBezTo>
                        <a:cubicBezTo>
                          <a:pt x="39784" y="201856"/>
                          <a:pt x="44960" y="204135"/>
                          <a:pt x="50367" y="205047"/>
                        </a:cubicBezTo>
                        <a:lnTo>
                          <a:pt x="98505" y="205047"/>
                        </a:lnTo>
                      </a:path>
                    </a:pathLst>
                  </a:custGeom>
                  <a:solidFill>
                    <a:srgbClr val="121213"/>
                  </a:solidFill>
                  <a:ln w="4777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73" name="フリーフォーム: 図形 72">
                    <a:extLst>
                      <a:ext uri="{FF2B5EF4-FFF2-40B4-BE49-F238E27FC236}">
                        <a16:creationId xmlns:a16="http://schemas.microsoft.com/office/drawing/2014/main" id="{FEBF5021-FF91-5ED1-7E9E-A2B791DD8CD3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2220380" y="2487992"/>
                    <a:ext cx="123139" cy="205120"/>
                  </a:xfrm>
                  <a:custGeom>
                    <a:avLst/>
                    <a:gdLst>
                      <a:gd name="connsiteX0" fmla="*/ 34943 w 123139"/>
                      <a:gd name="connsiteY0" fmla="*/ 6444 h 205120"/>
                      <a:gd name="connsiteX1" fmla="*/ 253 w 123139"/>
                      <a:gd name="connsiteY1" fmla="*/ 97277 h 205120"/>
                      <a:gd name="connsiteX2" fmla="*/ 253 w 123139"/>
                      <a:gd name="connsiteY2" fmla="*/ 107643 h 205120"/>
                      <a:gd name="connsiteX3" fmla="*/ 34953 w 123139"/>
                      <a:gd name="connsiteY3" fmla="*/ 198495 h 205120"/>
                      <a:gd name="connsiteX4" fmla="*/ 48668 w 123139"/>
                      <a:gd name="connsiteY4" fmla="*/ 204897 h 205120"/>
                      <a:gd name="connsiteX5" fmla="*/ 98300 w 123139"/>
                      <a:gd name="connsiteY5" fmla="*/ 204897 h 205120"/>
                      <a:gd name="connsiteX6" fmla="*/ 123393 w 123139"/>
                      <a:gd name="connsiteY6" fmla="*/ 166943 h 205120"/>
                      <a:gd name="connsiteX7" fmla="*/ 123393 w 123139"/>
                      <a:gd name="connsiteY7" fmla="*/ 38453 h 205120"/>
                      <a:gd name="connsiteX8" fmla="*/ 98270 w 123139"/>
                      <a:gd name="connsiteY8" fmla="*/ -136 h 205120"/>
                      <a:gd name="connsiteX9" fmla="*/ 50368 w 123139"/>
                      <a:gd name="connsiteY9" fmla="*/ -136 h 205120"/>
                      <a:gd name="connsiteX10" fmla="*/ 34943 w 123139"/>
                      <a:gd name="connsiteY10" fmla="*/ 6444 h 2051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23139" h="205120">
                        <a:moveTo>
                          <a:pt x="34943" y="6444"/>
                        </a:moveTo>
                        <a:cubicBezTo>
                          <a:pt x="14569" y="20913"/>
                          <a:pt x="253" y="56033"/>
                          <a:pt x="253" y="97277"/>
                        </a:cubicBezTo>
                        <a:lnTo>
                          <a:pt x="253" y="107643"/>
                        </a:lnTo>
                        <a:cubicBezTo>
                          <a:pt x="253" y="148887"/>
                          <a:pt x="14575" y="184027"/>
                          <a:pt x="34953" y="198495"/>
                        </a:cubicBezTo>
                        <a:cubicBezTo>
                          <a:pt x="39279" y="201548"/>
                          <a:pt x="43876" y="203827"/>
                          <a:pt x="48668" y="204897"/>
                        </a:cubicBezTo>
                        <a:lnTo>
                          <a:pt x="98300" y="204897"/>
                        </a:lnTo>
                        <a:cubicBezTo>
                          <a:pt x="112283" y="204144"/>
                          <a:pt x="123393" y="187615"/>
                          <a:pt x="123393" y="166943"/>
                        </a:cubicBezTo>
                        <a:lnTo>
                          <a:pt x="123393" y="38453"/>
                        </a:lnTo>
                        <a:cubicBezTo>
                          <a:pt x="123393" y="17762"/>
                          <a:pt x="112267" y="598"/>
                          <a:pt x="98270" y="-136"/>
                        </a:cubicBezTo>
                        <a:cubicBezTo>
                          <a:pt x="84056" y="-334"/>
                          <a:pt x="65699" y="-136"/>
                          <a:pt x="50368" y="-136"/>
                        </a:cubicBezTo>
                        <a:cubicBezTo>
                          <a:pt x="50230" y="-254"/>
                          <a:pt x="42815" y="856"/>
                          <a:pt x="34943" y="6444"/>
                        </a:cubicBezTo>
                        <a:close/>
                      </a:path>
                    </a:pathLst>
                  </a:custGeom>
                  <a:noFill/>
                  <a:ln w="6769" cap="rnd">
                    <a:solidFill>
                      <a:srgbClr val="1E1B1F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74" name="グラフィックス 2">
                  <a:extLst>
                    <a:ext uri="{FF2B5EF4-FFF2-40B4-BE49-F238E27FC236}">
                      <a16:creationId xmlns:a16="http://schemas.microsoft.com/office/drawing/2014/main" id="{F8FA4BAF-E514-54BA-3205-355099E109EA}"/>
                    </a:ext>
                  </a:extLst>
                </p:cNvPr>
                <p:cNvGrpSpPr/>
                <p:nvPr/>
              </p:nvGrpSpPr>
              <p:grpSpPr>
                <a:xfrm>
                  <a:off x="939793" y="2539537"/>
                  <a:ext cx="257803" cy="388784"/>
                  <a:chOff x="897169" y="2487992"/>
                  <a:chExt cx="231072" cy="348472"/>
                </a:xfrm>
              </p:grpSpPr>
              <p:sp>
                <p:nvSpPr>
                  <p:cNvPr id="75" name="フリーフォーム: 図形 74">
                    <a:extLst>
                      <a:ext uri="{FF2B5EF4-FFF2-40B4-BE49-F238E27FC236}">
                        <a16:creationId xmlns:a16="http://schemas.microsoft.com/office/drawing/2014/main" id="{DD3C342F-A8E0-8D4C-F90E-0EB649381468}"/>
                      </a:ext>
                    </a:extLst>
                  </p:cNvPr>
                  <p:cNvSpPr/>
                  <p:nvPr/>
                </p:nvSpPr>
                <p:spPr>
                  <a:xfrm>
                    <a:off x="957384" y="2612564"/>
                    <a:ext cx="170857" cy="223900"/>
                  </a:xfrm>
                  <a:custGeom>
                    <a:avLst/>
                    <a:gdLst>
                      <a:gd name="connsiteX0" fmla="*/ 9528 w 170857"/>
                      <a:gd name="connsiteY0" fmla="*/ -205 h 223900"/>
                      <a:gd name="connsiteX1" fmla="*/ 19095 w 170857"/>
                      <a:gd name="connsiteY1" fmla="*/ 9329 h 223900"/>
                      <a:gd name="connsiteX2" fmla="*/ 19095 w 170857"/>
                      <a:gd name="connsiteY2" fmla="*/ 9329 h 223900"/>
                      <a:gd name="connsiteX3" fmla="*/ 19095 w 170857"/>
                      <a:gd name="connsiteY3" fmla="*/ 91698 h 223900"/>
                      <a:gd name="connsiteX4" fmla="*/ 40193 w 170857"/>
                      <a:gd name="connsiteY4" fmla="*/ 112786 h 223900"/>
                      <a:gd name="connsiteX5" fmla="*/ 123368 w 170857"/>
                      <a:gd name="connsiteY5" fmla="*/ 112786 h 223900"/>
                      <a:gd name="connsiteX6" fmla="*/ 138712 w 170857"/>
                      <a:gd name="connsiteY6" fmla="*/ 103214 h 223900"/>
                      <a:gd name="connsiteX7" fmla="*/ 154565 w 170857"/>
                      <a:gd name="connsiteY7" fmla="*/ 115898 h 223900"/>
                      <a:gd name="connsiteX8" fmla="*/ 154565 w 170857"/>
                      <a:gd name="connsiteY8" fmla="*/ 143110 h 223900"/>
                      <a:gd name="connsiteX9" fmla="*/ 170871 w 170857"/>
                      <a:gd name="connsiteY9" fmla="*/ 149373 h 223900"/>
                      <a:gd name="connsiteX10" fmla="*/ 170871 w 170857"/>
                      <a:gd name="connsiteY10" fmla="*/ 191549 h 223900"/>
                      <a:gd name="connsiteX11" fmla="*/ 138712 w 170857"/>
                      <a:gd name="connsiteY11" fmla="*/ 223696 h 223900"/>
                      <a:gd name="connsiteX12" fmla="*/ 106561 w 170857"/>
                      <a:gd name="connsiteY12" fmla="*/ 191549 h 223900"/>
                      <a:gd name="connsiteX13" fmla="*/ 106561 w 170857"/>
                      <a:gd name="connsiteY13" fmla="*/ 149373 h 223900"/>
                      <a:gd name="connsiteX14" fmla="*/ 122866 w 170857"/>
                      <a:gd name="connsiteY14" fmla="*/ 143110 h 223900"/>
                      <a:gd name="connsiteX15" fmla="*/ 122866 w 170857"/>
                      <a:gd name="connsiteY15" fmla="*/ 131892 h 223900"/>
                      <a:gd name="connsiteX16" fmla="*/ 40193 w 170857"/>
                      <a:gd name="connsiteY16" fmla="*/ 131892 h 223900"/>
                      <a:gd name="connsiteX17" fmla="*/ 13 w 170857"/>
                      <a:gd name="connsiteY17" fmla="*/ 91698 h 223900"/>
                      <a:gd name="connsiteX18" fmla="*/ 13 w 170857"/>
                      <a:gd name="connsiteY18" fmla="*/ 9329 h 223900"/>
                      <a:gd name="connsiteX19" fmla="*/ 9528 w 170857"/>
                      <a:gd name="connsiteY19" fmla="*/ -205 h 2239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170857" h="223900">
                        <a:moveTo>
                          <a:pt x="9528" y="-205"/>
                        </a:moveTo>
                        <a:cubicBezTo>
                          <a:pt x="14798" y="-205"/>
                          <a:pt x="19081" y="4056"/>
                          <a:pt x="19095" y="9329"/>
                        </a:cubicBezTo>
                        <a:cubicBezTo>
                          <a:pt x="19095" y="9329"/>
                          <a:pt x="19095" y="9329"/>
                          <a:pt x="19095" y="9329"/>
                        </a:cubicBezTo>
                        <a:lnTo>
                          <a:pt x="19095" y="91698"/>
                        </a:lnTo>
                        <a:cubicBezTo>
                          <a:pt x="19095" y="103471"/>
                          <a:pt x="28424" y="112786"/>
                          <a:pt x="40193" y="112786"/>
                        </a:cubicBezTo>
                        <a:lnTo>
                          <a:pt x="123368" y="112786"/>
                        </a:lnTo>
                        <a:cubicBezTo>
                          <a:pt x="125088" y="107276"/>
                          <a:pt x="131270" y="103214"/>
                          <a:pt x="138712" y="103214"/>
                        </a:cubicBezTo>
                        <a:cubicBezTo>
                          <a:pt x="147490" y="103214"/>
                          <a:pt x="154565" y="108862"/>
                          <a:pt x="154565" y="115898"/>
                        </a:cubicBezTo>
                        <a:lnTo>
                          <a:pt x="154565" y="143110"/>
                        </a:lnTo>
                        <a:lnTo>
                          <a:pt x="170871" y="149373"/>
                        </a:lnTo>
                        <a:lnTo>
                          <a:pt x="170871" y="191549"/>
                        </a:lnTo>
                        <a:cubicBezTo>
                          <a:pt x="170871" y="209367"/>
                          <a:pt x="156524" y="223696"/>
                          <a:pt x="138712" y="223696"/>
                        </a:cubicBezTo>
                        <a:cubicBezTo>
                          <a:pt x="120898" y="223696"/>
                          <a:pt x="106561" y="209367"/>
                          <a:pt x="106561" y="191549"/>
                        </a:cubicBezTo>
                        <a:lnTo>
                          <a:pt x="106561" y="149373"/>
                        </a:lnTo>
                        <a:lnTo>
                          <a:pt x="122866" y="143110"/>
                        </a:lnTo>
                        <a:lnTo>
                          <a:pt x="122866" y="131892"/>
                        </a:lnTo>
                        <a:lnTo>
                          <a:pt x="40193" y="131892"/>
                        </a:lnTo>
                        <a:cubicBezTo>
                          <a:pt x="18108" y="131892"/>
                          <a:pt x="13" y="113797"/>
                          <a:pt x="13" y="91698"/>
                        </a:cubicBezTo>
                        <a:lnTo>
                          <a:pt x="13" y="9329"/>
                        </a:lnTo>
                        <a:cubicBezTo>
                          <a:pt x="23" y="4076"/>
                          <a:pt x="4276" y="-185"/>
                          <a:pt x="9528" y="-205"/>
                        </a:cubicBezTo>
                        <a:close/>
                      </a:path>
                    </a:pathLst>
                  </a:custGeom>
                  <a:solidFill>
                    <a:srgbClr val="222324"/>
                  </a:solidFill>
                  <a:ln w="12700" cap="rnd">
                    <a:solidFill>
                      <a:srgbClr val="1E1B1F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76" name="フリーフォーム: 図形 75">
                    <a:extLst>
                      <a:ext uri="{FF2B5EF4-FFF2-40B4-BE49-F238E27FC236}">
                        <a16:creationId xmlns:a16="http://schemas.microsoft.com/office/drawing/2014/main" id="{29D4E852-89FB-E252-BFA8-5B1C2AAE3BFA}"/>
                      </a:ext>
                    </a:extLst>
                  </p:cNvPr>
                  <p:cNvSpPr/>
                  <p:nvPr/>
                </p:nvSpPr>
                <p:spPr>
                  <a:xfrm>
                    <a:off x="937387" y="2488041"/>
                    <a:ext cx="82921" cy="205389"/>
                  </a:xfrm>
                  <a:custGeom>
                    <a:avLst/>
                    <a:gdLst>
                      <a:gd name="connsiteX0" fmla="*/ 8198 w 82921"/>
                      <a:gd name="connsiteY0" fmla="*/ -224 h 205389"/>
                      <a:gd name="connsiteX1" fmla="*/ 8198 w 82921"/>
                      <a:gd name="connsiteY1" fmla="*/ 205166 h 205389"/>
                      <a:gd name="connsiteX2" fmla="*/ 56859 w 82921"/>
                      <a:gd name="connsiteY2" fmla="*/ 205087 h 205389"/>
                      <a:gd name="connsiteX3" fmla="*/ 82926 w 82921"/>
                      <a:gd name="connsiteY3" fmla="*/ 166894 h 205389"/>
                      <a:gd name="connsiteX4" fmla="*/ 82926 w 82921"/>
                      <a:gd name="connsiteY4" fmla="*/ 38405 h 205389"/>
                      <a:gd name="connsiteX5" fmla="*/ 56859 w 82921"/>
                      <a:gd name="connsiteY5" fmla="*/ -224 h 2053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82921" h="205389">
                        <a:moveTo>
                          <a:pt x="8198" y="-224"/>
                        </a:moveTo>
                        <a:cubicBezTo>
                          <a:pt x="-2007" y="63754"/>
                          <a:pt x="-3425" y="131576"/>
                          <a:pt x="8198" y="205166"/>
                        </a:cubicBezTo>
                        <a:lnTo>
                          <a:pt x="56859" y="205087"/>
                        </a:lnTo>
                        <a:cubicBezTo>
                          <a:pt x="71300" y="205067"/>
                          <a:pt x="82926" y="188042"/>
                          <a:pt x="82926" y="166894"/>
                        </a:cubicBezTo>
                        <a:lnTo>
                          <a:pt x="82926" y="38405"/>
                        </a:lnTo>
                        <a:cubicBezTo>
                          <a:pt x="82926" y="17257"/>
                          <a:pt x="71300" y="-224"/>
                          <a:pt x="56859" y="-224"/>
                        </a:cubicBezTo>
                        <a:close/>
                      </a:path>
                    </a:pathLst>
                  </a:custGeom>
                  <a:solidFill>
                    <a:srgbClr val="222324"/>
                  </a:solidFill>
                  <a:ln w="6769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77" name="フリーフォーム: 図形 76">
                    <a:extLst>
                      <a:ext uri="{FF2B5EF4-FFF2-40B4-BE49-F238E27FC236}">
                        <a16:creationId xmlns:a16="http://schemas.microsoft.com/office/drawing/2014/main" id="{303482CC-E13C-B7D7-1E3E-3A191AED0525}"/>
                      </a:ext>
                    </a:extLst>
                  </p:cNvPr>
                  <p:cNvSpPr/>
                  <p:nvPr/>
                </p:nvSpPr>
                <p:spPr>
                  <a:xfrm>
                    <a:off x="897170" y="2488041"/>
                    <a:ext cx="98371" cy="205270"/>
                  </a:xfrm>
                  <a:custGeom>
                    <a:avLst/>
                    <a:gdLst>
                      <a:gd name="connsiteX0" fmla="*/ 98248 w 98371"/>
                      <a:gd name="connsiteY0" fmla="*/ 205047 h 205270"/>
                      <a:gd name="connsiteX1" fmla="*/ 82832 w 98371"/>
                      <a:gd name="connsiteY1" fmla="*/ 198427 h 205270"/>
                      <a:gd name="connsiteX2" fmla="*/ 48138 w 98371"/>
                      <a:gd name="connsiteY2" fmla="*/ 107594 h 205270"/>
                      <a:gd name="connsiteX3" fmla="*/ 48138 w 98371"/>
                      <a:gd name="connsiteY3" fmla="*/ 97229 h 205270"/>
                      <a:gd name="connsiteX4" fmla="*/ 82824 w 98371"/>
                      <a:gd name="connsiteY4" fmla="*/ 6396 h 205270"/>
                      <a:gd name="connsiteX5" fmla="*/ 98371 w 98371"/>
                      <a:gd name="connsiteY5" fmla="*/ -224 h 205270"/>
                      <a:gd name="connsiteX6" fmla="*/ 50110 w 98371"/>
                      <a:gd name="connsiteY6" fmla="*/ -224 h 205270"/>
                      <a:gd name="connsiteX7" fmla="*/ 34685 w 98371"/>
                      <a:gd name="connsiteY7" fmla="*/ 6396 h 205270"/>
                      <a:gd name="connsiteX8" fmla="*/ -1 w 98371"/>
                      <a:gd name="connsiteY8" fmla="*/ 97229 h 205270"/>
                      <a:gd name="connsiteX9" fmla="*/ -1 w 98371"/>
                      <a:gd name="connsiteY9" fmla="*/ 107594 h 205270"/>
                      <a:gd name="connsiteX10" fmla="*/ 34693 w 98371"/>
                      <a:gd name="connsiteY10" fmla="*/ 198427 h 205270"/>
                      <a:gd name="connsiteX11" fmla="*/ 50110 w 98371"/>
                      <a:gd name="connsiteY11" fmla="*/ 205047 h 205270"/>
                      <a:gd name="connsiteX12" fmla="*/ 98248 w 98371"/>
                      <a:gd name="connsiteY12" fmla="*/ 205047 h 2052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98371" h="205270">
                        <a:moveTo>
                          <a:pt x="98248" y="205047"/>
                        </a:moveTo>
                        <a:cubicBezTo>
                          <a:pt x="92841" y="204135"/>
                          <a:pt x="87666" y="201856"/>
                          <a:pt x="82832" y="198427"/>
                        </a:cubicBezTo>
                        <a:cubicBezTo>
                          <a:pt x="62452" y="183979"/>
                          <a:pt x="48138" y="148839"/>
                          <a:pt x="48138" y="107594"/>
                        </a:cubicBezTo>
                        <a:lnTo>
                          <a:pt x="48138" y="97229"/>
                        </a:lnTo>
                        <a:cubicBezTo>
                          <a:pt x="48138" y="55984"/>
                          <a:pt x="62450" y="20844"/>
                          <a:pt x="82824" y="6396"/>
                        </a:cubicBezTo>
                        <a:cubicBezTo>
                          <a:pt x="87660" y="2948"/>
                          <a:pt x="92839" y="688"/>
                          <a:pt x="98371" y="-224"/>
                        </a:cubicBezTo>
                        <a:lnTo>
                          <a:pt x="50110" y="-224"/>
                        </a:lnTo>
                        <a:cubicBezTo>
                          <a:pt x="44699" y="688"/>
                          <a:pt x="39522" y="2948"/>
                          <a:pt x="34685" y="6396"/>
                        </a:cubicBezTo>
                        <a:cubicBezTo>
                          <a:pt x="14311" y="20844"/>
                          <a:pt x="-1" y="55984"/>
                          <a:pt x="-1" y="97229"/>
                        </a:cubicBezTo>
                        <a:lnTo>
                          <a:pt x="-1" y="107594"/>
                        </a:lnTo>
                        <a:cubicBezTo>
                          <a:pt x="-1" y="148839"/>
                          <a:pt x="14314" y="183979"/>
                          <a:pt x="34693" y="198427"/>
                        </a:cubicBezTo>
                        <a:cubicBezTo>
                          <a:pt x="39526" y="201856"/>
                          <a:pt x="44703" y="204135"/>
                          <a:pt x="50110" y="205047"/>
                        </a:cubicBezTo>
                        <a:lnTo>
                          <a:pt x="98248" y="205047"/>
                        </a:lnTo>
                      </a:path>
                    </a:pathLst>
                  </a:custGeom>
                  <a:solidFill>
                    <a:srgbClr val="121213"/>
                  </a:solidFill>
                  <a:ln w="4777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78" name="フリーフォーム: 図形 77">
                    <a:extLst>
                      <a:ext uri="{FF2B5EF4-FFF2-40B4-BE49-F238E27FC236}">
                        <a16:creationId xmlns:a16="http://schemas.microsoft.com/office/drawing/2014/main" id="{1E839DFA-7644-E28E-05C2-37D67693300B}"/>
                      </a:ext>
                    </a:extLst>
                  </p:cNvPr>
                  <p:cNvSpPr/>
                  <p:nvPr/>
                </p:nvSpPr>
                <p:spPr>
                  <a:xfrm>
                    <a:off x="897169" y="2487992"/>
                    <a:ext cx="123139" cy="205120"/>
                  </a:xfrm>
                  <a:custGeom>
                    <a:avLst/>
                    <a:gdLst>
                      <a:gd name="connsiteX0" fmla="*/ 34691 w 123139"/>
                      <a:gd name="connsiteY0" fmla="*/ 6444 h 205120"/>
                      <a:gd name="connsiteX1" fmla="*/ 1 w 123139"/>
                      <a:gd name="connsiteY1" fmla="*/ 97277 h 205120"/>
                      <a:gd name="connsiteX2" fmla="*/ 1 w 123139"/>
                      <a:gd name="connsiteY2" fmla="*/ 107643 h 205120"/>
                      <a:gd name="connsiteX3" fmla="*/ 34701 w 123139"/>
                      <a:gd name="connsiteY3" fmla="*/ 198495 h 205120"/>
                      <a:gd name="connsiteX4" fmla="*/ 48416 w 123139"/>
                      <a:gd name="connsiteY4" fmla="*/ 204897 h 205120"/>
                      <a:gd name="connsiteX5" fmla="*/ 98048 w 123139"/>
                      <a:gd name="connsiteY5" fmla="*/ 204897 h 205120"/>
                      <a:gd name="connsiteX6" fmla="*/ 123141 w 123139"/>
                      <a:gd name="connsiteY6" fmla="*/ 166943 h 205120"/>
                      <a:gd name="connsiteX7" fmla="*/ 123141 w 123139"/>
                      <a:gd name="connsiteY7" fmla="*/ 38453 h 205120"/>
                      <a:gd name="connsiteX8" fmla="*/ 98018 w 123139"/>
                      <a:gd name="connsiteY8" fmla="*/ -136 h 205120"/>
                      <a:gd name="connsiteX9" fmla="*/ 50116 w 123139"/>
                      <a:gd name="connsiteY9" fmla="*/ -136 h 205120"/>
                      <a:gd name="connsiteX10" fmla="*/ 34691 w 123139"/>
                      <a:gd name="connsiteY10" fmla="*/ 6444 h 2051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23139" h="205120">
                        <a:moveTo>
                          <a:pt x="34691" y="6444"/>
                        </a:moveTo>
                        <a:cubicBezTo>
                          <a:pt x="14316" y="20913"/>
                          <a:pt x="1" y="56033"/>
                          <a:pt x="1" y="97277"/>
                        </a:cubicBezTo>
                        <a:lnTo>
                          <a:pt x="1" y="107643"/>
                        </a:lnTo>
                        <a:cubicBezTo>
                          <a:pt x="1" y="148887"/>
                          <a:pt x="14322" y="184027"/>
                          <a:pt x="34701" y="198495"/>
                        </a:cubicBezTo>
                        <a:cubicBezTo>
                          <a:pt x="39027" y="201548"/>
                          <a:pt x="43623" y="203827"/>
                          <a:pt x="48416" y="204897"/>
                        </a:cubicBezTo>
                        <a:lnTo>
                          <a:pt x="98048" y="204897"/>
                        </a:lnTo>
                        <a:cubicBezTo>
                          <a:pt x="112030" y="204144"/>
                          <a:pt x="123141" y="187615"/>
                          <a:pt x="123141" y="166943"/>
                        </a:cubicBezTo>
                        <a:lnTo>
                          <a:pt x="123141" y="38453"/>
                        </a:lnTo>
                        <a:cubicBezTo>
                          <a:pt x="123141" y="17762"/>
                          <a:pt x="112014" y="598"/>
                          <a:pt x="98018" y="-136"/>
                        </a:cubicBezTo>
                        <a:cubicBezTo>
                          <a:pt x="83803" y="-334"/>
                          <a:pt x="65447" y="-136"/>
                          <a:pt x="50116" y="-136"/>
                        </a:cubicBezTo>
                        <a:cubicBezTo>
                          <a:pt x="49977" y="-254"/>
                          <a:pt x="42563" y="856"/>
                          <a:pt x="34691" y="6444"/>
                        </a:cubicBezTo>
                        <a:close/>
                      </a:path>
                    </a:pathLst>
                  </a:custGeom>
                  <a:noFill/>
                  <a:ln w="6769" cap="rnd">
                    <a:solidFill>
                      <a:srgbClr val="1E1B1F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</p:grpSp>
          <p:grpSp>
            <p:nvGrpSpPr>
              <p:cNvPr id="107" name="グループ化 106">
                <a:extLst>
                  <a:ext uri="{FF2B5EF4-FFF2-40B4-BE49-F238E27FC236}">
                    <a16:creationId xmlns:a16="http://schemas.microsoft.com/office/drawing/2014/main" id="{D6B4D39F-B055-3D9C-B1D1-3AEDA9C966E4}"/>
                  </a:ext>
                </a:extLst>
              </p:cNvPr>
              <p:cNvGrpSpPr/>
              <p:nvPr/>
            </p:nvGrpSpPr>
            <p:grpSpPr>
              <a:xfrm>
                <a:off x="1256231" y="2707180"/>
                <a:ext cx="1095092" cy="138511"/>
                <a:chOff x="745257" y="3056890"/>
                <a:chExt cx="1263211" cy="159775"/>
              </a:xfrm>
            </p:grpSpPr>
            <p:grpSp>
              <p:nvGrpSpPr>
                <p:cNvPr id="4" name="グループ化 3">
                  <a:extLst>
                    <a:ext uri="{FF2B5EF4-FFF2-40B4-BE49-F238E27FC236}">
                      <a16:creationId xmlns:a16="http://schemas.microsoft.com/office/drawing/2014/main" id="{D0633DFA-03F7-7DEB-6C78-DE6A7423345E}"/>
                    </a:ext>
                  </a:extLst>
                </p:cNvPr>
                <p:cNvGrpSpPr/>
                <p:nvPr/>
              </p:nvGrpSpPr>
              <p:grpSpPr>
                <a:xfrm>
                  <a:off x="745257" y="3056890"/>
                  <a:ext cx="627417" cy="159775"/>
                  <a:chOff x="745257" y="3056890"/>
                  <a:chExt cx="627417" cy="159775"/>
                </a:xfrm>
              </p:grpSpPr>
              <p:sp>
                <p:nvSpPr>
                  <p:cNvPr id="39" name="フリーフォーム: 図形 38">
                    <a:extLst>
                      <a:ext uri="{FF2B5EF4-FFF2-40B4-BE49-F238E27FC236}">
                        <a16:creationId xmlns:a16="http://schemas.microsoft.com/office/drawing/2014/main" id="{AA7B0BFE-CD92-D3A6-DDEA-35B9E7163247}"/>
                      </a:ext>
                    </a:extLst>
                  </p:cNvPr>
                  <p:cNvSpPr/>
                  <p:nvPr/>
                </p:nvSpPr>
                <p:spPr>
                  <a:xfrm>
                    <a:off x="745257" y="3056890"/>
                    <a:ext cx="382703" cy="159775"/>
                  </a:xfrm>
                  <a:custGeom>
                    <a:avLst/>
                    <a:gdLst>
                      <a:gd name="connsiteX0" fmla="*/ 5812 w 297369"/>
                      <a:gd name="connsiteY0" fmla="*/ 105428 h 124149"/>
                      <a:gd name="connsiteX1" fmla="*/ 293294 w 297369"/>
                      <a:gd name="connsiteY1" fmla="*/ -249 h 124149"/>
                      <a:gd name="connsiteX2" fmla="*/ 297318 w 297369"/>
                      <a:gd name="connsiteY2" fmla="*/ 4923 h 124149"/>
                      <a:gd name="connsiteX3" fmla="*/ 13324 w 297369"/>
                      <a:gd name="connsiteY3" fmla="*/ 123147 h 124149"/>
                      <a:gd name="connsiteX4" fmla="*/ 719 w 297369"/>
                      <a:gd name="connsiteY4" fmla="*/ 118033 h 124149"/>
                      <a:gd name="connsiteX5" fmla="*/ 719 w 297369"/>
                      <a:gd name="connsiteY5" fmla="*/ 118033 h 124149"/>
                      <a:gd name="connsiteX6" fmla="*/ 5812 w 297369"/>
                      <a:gd name="connsiteY6" fmla="*/ 105428 h 12414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97369" h="124149">
                        <a:moveTo>
                          <a:pt x="5812" y="105428"/>
                        </a:moveTo>
                        <a:lnTo>
                          <a:pt x="293294" y="-249"/>
                        </a:lnTo>
                        <a:lnTo>
                          <a:pt x="297318" y="4923"/>
                        </a:lnTo>
                        <a:lnTo>
                          <a:pt x="13324" y="123147"/>
                        </a:lnTo>
                        <a:cubicBezTo>
                          <a:pt x="8409" y="125189"/>
                          <a:pt x="2800" y="122949"/>
                          <a:pt x="719" y="118033"/>
                        </a:cubicBezTo>
                        <a:lnTo>
                          <a:pt x="719" y="118033"/>
                        </a:lnTo>
                        <a:cubicBezTo>
                          <a:pt x="-1362" y="113138"/>
                          <a:pt x="917" y="107510"/>
                          <a:pt x="5812" y="105428"/>
                        </a:cubicBezTo>
                        <a:close/>
                      </a:path>
                    </a:pathLst>
                  </a:custGeom>
                  <a:solidFill>
                    <a:srgbClr val="222324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0" name="フリーフォーム: 図形 39">
                    <a:extLst>
                      <a:ext uri="{FF2B5EF4-FFF2-40B4-BE49-F238E27FC236}">
                        <a16:creationId xmlns:a16="http://schemas.microsoft.com/office/drawing/2014/main" id="{7B406CDE-9756-E657-C26A-8FA50C0FD806}"/>
                      </a:ext>
                    </a:extLst>
                  </p:cNvPr>
                  <p:cNvSpPr/>
                  <p:nvPr/>
                </p:nvSpPr>
                <p:spPr>
                  <a:xfrm>
                    <a:off x="871360" y="3073114"/>
                    <a:ext cx="501314" cy="18185"/>
                  </a:xfrm>
                  <a:custGeom>
                    <a:avLst/>
                    <a:gdLst>
                      <a:gd name="connsiteX0" fmla="*/ -31 w 389532"/>
                      <a:gd name="connsiteY0" fmla="*/ 9515 h 14130"/>
                      <a:gd name="connsiteX1" fmla="*/ -31 w 389532"/>
                      <a:gd name="connsiteY1" fmla="*/ 13875 h 14130"/>
                      <a:gd name="connsiteX2" fmla="*/ 389501 w 389532"/>
                      <a:gd name="connsiteY2" fmla="*/ 13875 h 14130"/>
                      <a:gd name="connsiteX3" fmla="*/ 389501 w 389532"/>
                      <a:gd name="connsiteY3" fmla="*/ 9515 h 14130"/>
                      <a:gd name="connsiteX4" fmla="*/ -31 w 389532"/>
                      <a:gd name="connsiteY4" fmla="*/ 9515 h 141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89532" h="14130">
                        <a:moveTo>
                          <a:pt x="-31" y="9515"/>
                        </a:moveTo>
                        <a:lnTo>
                          <a:pt x="-31" y="13875"/>
                        </a:lnTo>
                        <a:lnTo>
                          <a:pt x="389501" y="13875"/>
                        </a:lnTo>
                        <a:lnTo>
                          <a:pt x="389501" y="9515"/>
                        </a:lnTo>
                        <a:cubicBezTo>
                          <a:pt x="251240" y="-4022"/>
                          <a:pt x="127666" y="-2991"/>
                          <a:pt x="-31" y="9515"/>
                        </a:cubicBezTo>
                        <a:close/>
                      </a:path>
                    </a:pathLst>
                  </a:custGeom>
                  <a:solidFill>
                    <a:srgbClr val="222324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79" name="グループ化 78">
                  <a:extLst>
                    <a:ext uri="{FF2B5EF4-FFF2-40B4-BE49-F238E27FC236}">
                      <a16:creationId xmlns:a16="http://schemas.microsoft.com/office/drawing/2014/main" id="{55F1BB3E-E11B-32C8-4D55-8C491E294D52}"/>
                    </a:ext>
                  </a:extLst>
                </p:cNvPr>
                <p:cNvGrpSpPr/>
                <p:nvPr/>
              </p:nvGrpSpPr>
              <p:grpSpPr>
                <a:xfrm>
                  <a:off x="1381051" y="3056890"/>
                  <a:ext cx="627417" cy="159775"/>
                  <a:chOff x="745257" y="3056890"/>
                  <a:chExt cx="627417" cy="159775"/>
                </a:xfrm>
              </p:grpSpPr>
              <p:sp>
                <p:nvSpPr>
                  <p:cNvPr id="80" name="フリーフォーム: 図形 79">
                    <a:extLst>
                      <a:ext uri="{FF2B5EF4-FFF2-40B4-BE49-F238E27FC236}">
                        <a16:creationId xmlns:a16="http://schemas.microsoft.com/office/drawing/2014/main" id="{8C27F208-9AA3-6EE7-B715-2A7BE05A5520}"/>
                      </a:ext>
                    </a:extLst>
                  </p:cNvPr>
                  <p:cNvSpPr/>
                  <p:nvPr/>
                </p:nvSpPr>
                <p:spPr>
                  <a:xfrm>
                    <a:off x="745257" y="3056890"/>
                    <a:ext cx="382703" cy="159775"/>
                  </a:xfrm>
                  <a:custGeom>
                    <a:avLst/>
                    <a:gdLst>
                      <a:gd name="connsiteX0" fmla="*/ 5812 w 297369"/>
                      <a:gd name="connsiteY0" fmla="*/ 105428 h 124149"/>
                      <a:gd name="connsiteX1" fmla="*/ 293294 w 297369"/>
                      <a:gd name="connsiteY1" fmla="*/ -249 h 124149"/>
                      <a:gd name="connsiteX2" fmla="*/ 297318 w 297369"/>
                      <a:gd name="connsiteY2" fmla="*/ 4923 h 124149"/>
                      <a:gd name="connsiteX3" fmla="*/ 13324 w 297369"/>
                      <a:gd name="connsiteY3" fmla="*/ 123147 h 124149"/>
                      <a:gd name="connsiteX4" fmla="*/ 719 w 297369"/>
                      <a:gd name="connsiteY4" fmla="*/ 118033 h 124149"/>
                      <a:gd name="connsiteX5" fmla="*/ 719 w 297369"/>
                      <a:gd name="connsiteY5" fmla="*/ 118033 h 124149"/>
                      <a:gd name="connsiteX6" fmla="*/ 5812 w 297369"/>
                      <a:gd name="connsiteY6" fmla="*/ 105428 h 12414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97369" h="124149">
                        <a:moveTo>
                          <a:pt x="5812" y="105428"/>
                        </a:moveTo>
                        <a:lnTo>
                          <a:pt x="293294" y="-249"/>
                        </a:lnTo>
                        <a:lnTo>
                          <a:pt x="297318" y="4923"/>
                        </a:lnTo>
                        <a:lnTo>
                          <a:pt x="13324" y="123147"/>
                        </a:lnTo>
                        <a:cubicBezTo>
                          <a:pt x="8409" y="125189"/>
                          <a:pt x="2800" y="122949"/>
                          <a:pt x="719" y="118033"/>
                        </a:cubicBezTo>
                        <a:lnTo>
                          <a:pt x="719" y="118033"/>
                        </a:lnTo>
                        <a:cubicBezTo>
                          <a:pt x="-1362" y="113138"/>
                          <a:pt x="917" y="107510"/>
                          <a:pt x="5812" y="105428"/>
                        </a:cubicBezTo>
                        <a:close/>
                      </a:path>
                    </a:pathLst>
                  </a:custGeom>
                  <a:solidFill>
                    <a:srgbClr val="222324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106" name="フリーフォーム: 図形 105">
                    <a:extLst>
                      <a:ext uri="{FF2B5EF4-FFF2-40B4-BE49-F238E27FC236}">
                        <a16:creationId xmlns:a16="http://schemas.microsoft.com/office/drawing/2014/main" id="{6ABB1C2A-44AE-3913-EE7D-ECC37C0A64E4}"/>
                      </a:ext>
                    </a:extLst>
                  </p:cNvPr>
                  <p:cNvSpPr/>
                  <p:nvPr/>
                </p:nvSpPr>
                <p:spPr>
                  <a:xfrm>
                    <a:off x="871360" y="3073114"/>
                    <a:ext cx="501314" cy="18185"/>
                  </a:xfrm>
                  <a:custGeom>
                    <a:avLst/>
                    <a:gdLst>
                      <a:gd name="connsiteX0" fmla="*/ -31 w 389532"/>
                      <a:gd name="connsiteY0" fmla="*/ 9515 h 14130"/>
                      <a:gd name="connsiteX1" fmla="*/ -31 w 389532"/>
                      <a:gd name="connsiteY1" fmla="*/ 13875 h 14130"/>
                      <a:gd name="connsiteX2" fmla="*/ 389501 w 389532"/>
                      <a:gd name="connsiteY2" fmla="*/ 13875 h 14130"/>
                      <a:gd name="connsiteX3" fmla="*/ 389501 w 389532"/>
                      <a:gd name="connsiteY3" fmla="*/ 9515 h 14130"/>
                      <a:gd name="connsiteX4" fmla="*/ -31 w 389532"/>
                      <a:gd name="connsiteY4" fmla="*/ 9515 h 141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89532" h="14130">
                        <a:moveTo>
                          <a:pt x="-31" y="9515"/>
                        </a:moveTo>
                        <a:lnTo>
                          <a:pt x="-31" y="13875"/>
                        </a:lnTo>
                        <a:lnTo>
                          <a:pt x="389501" y="13875"/>
                        </a:lnTo>
                        <a:lnTo>
                          <a:pt x="389501" y="9515"/>
                        </a:lnTo>
                        <a:cubicBezTo>
                          <a:pt x="251240" y="-4022"/>
                          <a:pt x="127666" y="-2991"/>
                          <a:pt x="-31" y="9515"/>
                        </a:cubicBezTo>
                        <a:close/>
                      </a:path>
                    </a:pathLst>
                  </a:custGeom>
                  <a:solidFill>
                    <a:srgbClr val="222324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</p:grpSp>
        </p:grpSp>
        <p:sp>
          <p:nvSpPr>
            <p:cNvPr id="22" name="四角形: 角を丸くする 21">
              <a:extLst>
                <a:ext uri="{FF2B5EF4-FFF2-40B4-BE49-F238E27FC236}">
                  <a16:creationId xmlns:a16="http://schemas.microsoft.com/office/drawing/2014/main" id="{E83D6D32-C661-5517-9373-3708488A72E8}"/>
                </a:ext>
              </a:extLst>
            </p:cNvPr>
            <p:cNvSpPr/>
            <p:nvPr/>
          </p:nvSpPr>
          <p:spPr>
            <a:xfrm>
              <a:off x="1326356" y="3448050"/>
              <a:ext cx="852488" cy="95250"/>
            </a:xfrm>
            <a:prstGeom prst="roundRect">
              <a:avLst/>
            </a:prstGeom>
            <a:solidFill>
              <a:srgbClr val="22232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23" name="グループ化 222">
            <a:extLst>
              <a:ext uri="{FF2B5EF4-FFF2-40B4-BE49-F238E27FC236}">
                <a16:creationId xmlns:a16="http://schemas.microsoft.com/office/drawing/2014/main" id="{8C0C2346-8D45-EB14-C0B7-310DDB055674}"/>
              </a:ext>
            </a:extLst>
          </p:cNvPr>
          <p:cNvGrpSpPr/>
          <p:nvPr/>
        </p:nvGrpSpPr>
        <p:grpSpPr>
          <a:xfrm>
            <a:off x="4213772" y="2146024"/>
            <a:ext cx="3134557" cy="1979327"/>
            <a:chOff x="3836086" y="2228848"/>
            <a:chExt cx="3710227" cy="2342836"/>
          </a:xfrm>
        </p:grpSpPr>
        <p:sp>
          <p:nvSpPr>
            <p:cNvPr id="110" name="フリーフォーム: 図形 109">
              <a:extLst>
                <a:ext uri="{FF2B5EF4-FFF2-40B4-BE49-F238E27FC236}">
                  <a16:creationId xmlns:a16="http://schemas.microsoft.com/office/drawing/2014/main" id="{AC933986-71CE-07A5-C392-92FFE7BD5D11}"/>
                </a:ext>
              </a:extLst>
            </p:cNvPr>
            <p:cNvSpPr/>
            <p:nvPr/>
          </p:nvSpPr>
          <p:spPr>
            <a:xfrm>
              <a:off x="7490764" y="4020705"/>
              <a:ext cx="27792" cy="126204"/>
            </a:xfrm>
            <a:custGeom>
              <a:avLst/>
              <a:gdLst>
                <a:gd name="connsiteX0" fmla="*/ 271 w 27792"/>
                <a:gd name="connsiteY0" fmla="*/ -181 h 126204"/>
                <a:gd name="connsiteX1" fmla="*/ 28063 w 27792"/>
                <a:gd name="connsiteY1" fmla="*/ -181 h 126204"/>
                <a:gd name="connsiteX2" fmla="*/ 28063 w 27792"/>
                <a:gd name="connsiteY2" fmla="*/ 126023 h 126204"/>
                <a:gd name="connsiteX3" fmla="*/ 271 w 27792"/>
                <a:gd name="connsiteY3" fmla="*/ 126023 h 1262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792" h="126204">
                  <a:moveTo>
                    <a:pt x="271" y="-181"/>
                  </a:moveTo>
                  <a:lnTo>
                    <a:pt x="28063" y="-181"/>
                  </a:lnTo>
                  <a:lnTo>
                    <a:pt x="28063" y="126023"/>
                  </a:lnTo>
                  <a:lnTo>
                    <a:pt x="271" y="126023"/>
                  </a:lnTo>
                  <a:close/>
                </a:path>
              </a:pathLst>
            </a:custGeom>
            <a:solidFill>
              <a:srgbClr val="B91A1A"/>
            </a:solidFill>
            <a:ln w="17246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11" name="フリーフォーム: 図形 110">
              <a:extLst>
                <a:ext uri="{FF2B5EF4-FFF2-40B4-BE49-F238E27FC236}">
                  <a16:creationId xmlns:a16="http://schemas.microsoft.com/office/drawing/2014/main" id="{2677B2D4-2C33-D99E-9F1A-D19370779657}"/>
                </a:ext>
              </a:extLst>
            </p:cNvPr>
            <p:cNvSpPr/>
            <p:nvPr/>
          </p:nvSpPr>
          <p:spPr>
            <a:xfrm>
              <a:off x="3999530" y="3694083"/>
              <a:ext cx="3497157" cy="577905"/>
            </a:xfrm>
            <a:custGeom>
              <a:avLst/>
              <a:gdLst>
                <a:gd name="connsiteX0" fmla="*/ 107053 w 3497157"/>
                <a:gd name="connsiteY0" fmla="*/ -195 h 577905"/>
                <a:gd name="connsiteX1" fmla="*/ 32 w 3497157"/>
                <a:gd name="connsiteY1" fmla="*/ 575402 h 577905"/>
                <a:gd name="connsiteX2" fmla="*/ 669087 w 3497157"/>
                <a:gd name="connsiteY2" fmla="*/ 577710 h 577905"/>
                <a:gd name="connsiteX3" fmla="*/ 669087 w 3497157"/>
                <a:gd name="connsiteY3" fmla="*/ 461374 h 577905"/>
                <a:gd name="connsiteX4" fmla="*/ 3459316 w 3497157"/>
                <a:gd name="connsiteY4" fmla="*/ 368263 h 577905"/>
                <a:gd name="connsiteX5" fmla="*/ 3459316 w 3497157"/>
                <a:gd name="connsiteY5" fmla="*/ 452630 h 577905"/>
                <a:gd name="connsiteX6" fmla="*/ 3497190 w 3497157"/>
                <a:gd name="connsiteY6" fmla="*/ 452630 h 577905"/>
                <a:gd name="connsiteX7" fmla="*/ 3497190 w 3497157"/>
                <a:gd name="connsiteY7" fmla="*/ 289821 h 577905"/>
                <a:gd name="connsiteX8" fmla="*/ 669087 w 3497157"/>
                <a:gd name="connsiteY8" fmla="*/ 291025 h 577905"/>
                <a:gd name="connsiteX9" fmla="*/ 669087 w 3497157"/>
                <a:gd name="connsiteY9" fmla="*/ -195 h 577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97157" h="577905">
                  <a:moveTo>
                    <a:pt x="107053" y="-195"/>
                  </a:moveTo>
                  <a:lnTo>
                    <a:pt x="32" y="575402"/>
                  </a:lnTo>
                  <a:lnTo>
                    <a:pt x="669087" y="577710"/>
                  </a:lnTo>
                  <a:lnTo>
                    <a:pt x="669087" y="461374"/>
                  </a:lnTo>
                  <a:cubicBezTo>
                    <a:pt x="1529593" y="444909"/>
                    <a:pt x="3459316" y="368263"/>
                    <a:pt x="3459316" y="368263"/>
                  </a:cubicBezTo>
                  <a:lnTo>
                    <a:pt x="3459316" y="452630"/>
                  </a:lnTo>
                  <a:lnTo>
                    <a:pt x="3497190" y="452630"/>
                  </a:lnTo>
                  <a:lnTo>
                    <a:pt x="3497190" y="289821"/>
                  </a:lnTo>
                  <a:lnTo>
                    <a:pt x="669087" y="291025"/>
                  </a:lnTo>
                  <a:lnTo>
                    <a:pt x="669087" y="-195"/>
                  </a:lnTo>
                  <a:close/>
                </a:path>
              </a:pathLst>
            </a:custGeom>
            <a:solidFill>
              <a:srgbClr val="1B1B1B"/>
            </a:solidFill>
            <a:ln w="7408" cap="rnd">
              <a:solidFill>
                <a:srgbClr val="1B1B1B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12" name="フリーフォーム: 図形 111">
              <a:extLst>
                <a:ext uri="{FF2B5EF4-FFF2-40B4-BE49-F238E27FC236}">
                  <a16:creationId xmlns:a16="http://schemas.microsoft.com/office/drawing/2014/main" id="{2B5B7CF2-6E52-23AE-405C-FF3D7AC185EC}"/>
                </a:ext>
              </a:extLst>
            </p:cNvPr>
            <p:cNvSpPr/>
            <p:nvPr/>
          </p:nvSpPr>
          <p:spPr>
            <a:xfrm>
              <a:off x="6996715" y="3984262"/>
              <a:ext cx="267789" cy="328501"/>
            </a:xfrm>
            <a:custGeom>
              <a:avLst/>
              <a:gdLst>
                <a:gd name="connsiteX0" fmla="*/ 220 w 267789"/>
                <a:gd name="connsiteY0" fmla="*/ 95940 h 328501"/>
                <a:gd name="connsiteX1" fmla="*/ 144870 w 267789"/>
                <a:gd name="connsiteY1" fmla="*/ 277463 h 328501"/>
                <a:gd name="connsiteX2" fmla="*/ 192160 w 267789"/>
                <a:gd name="connsiteY2" fmla="*/ 302692 h 328501"/>
                <a:gd name="connsiteX3" fmla="*/ 225008 w 267789"/>
                <a:gd name="connsiteY3" fmla="*/ 302692 h 328501"/>
                <a:gd name="connsiteX4" fmla="*/ 225008 w 267789"/>
                <a:gd name="connsiteY4" fmla="*/ 328329 h 328501"/>
                <a:gd name="connsiteX5" fmla="*/ 268009 w 267789"/>
                <a:gd name="connsiteY5" fmla="*/ 328329 h 328501"/>
                <a:gd name="connsiteX6" fmla="*/ 268009 w 267789"/>
                <a:gd name="connsiteY6" fmla="*/ 199265 h 328501"/>
                <a:gd name="connsiteX7" fmla="*/ 225008 w 267789"/>
                <a:gd name="connsiteY7" fmla="*/ 199265 h 328501"/>
                <a:gd name="connsiteX8" fmla="*/ 225008 w 267789"/>
                <a:gd name="connsiteY8" fmla="*/ 231603 h 328501"/>
                <a:gd name="connsiteX9" fmla="*/ 122685 w 267789"/>
                <a:gd name="connsiteY9" fmla="*/ 91283 h 328501"/>
                <a:gd name="connsiteX10" fmla="*/ 122031 w 267789"/>
                <a:gd name="connsiteY10" fmla="*/ -172 h 328501"/>
                <a:gd name="connsiteX11" fmla="*/ 220 w 267789"/>
                <a:gd name="connsiteY11" fmla="*/ -111 h 328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67789" h="328501">
                  <a:moveTo>
                    <a:pt x="220" y="95940"/>
                  </a:moveTo>
                  <a:cubicBezTo>
                    <a:pt x="44344" y="174771"/>
                    <a:pt x="124789" y="255584"/>
                    <a:pt x="144870" y="277463"/>
                  </a:cubicBezTo>
                  <a:cubicBezTo>
                    <a:pt x="167994" y="302672"/>
                    <a:pt x="192160" y="302692"/>
                    <a:pt x="192160" y="302692"/>
                  </a:cubicBezTo>
                  <a:lnTo>
                    <a:pt x="225008" y="302692"/>
                  </a:lnTo>
                  <a:lnTo>
                    <a:pt x="225008" y="328329"/>
                  </a:lnTo>
                  <a:lnTo>
                    <a:pt x="268009" y="328329"/>
                  </a:lnTo>
                  <a:lnTo>
                    <a:pt x="268009" y="199265"/>
                  </a:lnTo>
                  <a:lnTo>
                    <a:pt x="225008" y="199265"/>
                  </a:lnTo>
                  <a:lnTo>
                    <a:pt x="225008" y="231603"/>
                  </a:lnTo>
                  <a:cubicBezTo>
                    <a:pt x="183111" y="235014"/>
                    <a:pt x="137904" y="128523"/>
                    <a:pt x="122685" y="91283"/>
                  </a:cubicBezTo>
                  <a:lnTo>
                    <a:pt x="122031" y="-172"/>
                  </a:lnTo>
                  <a:lnTo>
                    <a:pt x="220" y="-111"/>
                  </a:lnTo>
                  <a:close/>
                </a:path>
              </a:pathLst>
            </a:custGeom>
            <a:solidFill>
              <a:srgbClr val="111111"/>
            </a:solidFill>
            <a:ln w="7408" cap="rnd">
              <a:noFill/>
              <a:prstDash val="solid"/>
              <a:bevel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13" name="フリーフォーム: 図形 112">
              <a:extLst>
                <a:ext uri="{FF2B5EF4-FFF2-40B4-BE49-F238E27FC236}">
                  <a16:creationId xmlns:a16="http://schemas.microsoft.com/office/drawing/2014/main" id="{FA00F0FF-88FE-F5B2-0B67-16F6315A32E1}"/>
                </a:ext>
              </a:extLst>
            </p:cNvPr>
            <p:cNvSpPr/>
            <p:nvPr/>
          </p:nvSpPr>
          <p:spPr>
            <a:xfrm>
              <a:off x="5027361" y="3983751"/>
              <a:ext cx="423674" cy="162341"/>
            </a:xfrm>
            <a:custGeom>
              <a:avLst/>
              <a:gdLst>
                <a:gd name="connsiteX0" fmla="*/ 423637 w 423674"/>
                <a:gd name="connsiteY0" fmla="*/ -184 h 162341"/>
                <a:gd name="connsiteX1" fmla="*/ 378900 w 423674"/>
                <a:gd name="connsiteY1" fmla="*/ -163 h 162341"/>
                <a:gd name="connsiteX2" fmla="*/ 378900 w 423674"/>
                <a:gd name="connsiteY2" fmla="*/ 47965 h 162341"/>
                <a:gd name="connsiteX3" fmla="*/ 44700 w 423674"/>
                <a:gd name="connsiteY3" fmla="*/ 47965 h 162341"/>
                <a:gd name="connsiteX4" fmla="*/ 44700 w 423674"/>
                <a:gd name="connsiteY4" fmla="*/ 1 h 162341"/>
                <a:gd name="connsiteX5" fmla="*/ -38 w 423674"/>
                <a:gd name="connsiteY5" fmla="*/ 21 h 162341"/>
                <a:gd name="connsiteX6" fmla="*/ -38 w 423674"/>
                <a:gd name="connsiteY6" fmla="*/ 162157 h 162341"/>
                <a:gd name="connsiteX7" fmla="*/ 22964 w 423674"/>
                <a:gd name="connsiteY7" fmla="*/ 161463 h 162341"/>
                <a:gd name="connsiteX8" fmla="*/ 378900 w 423674"/>
                <a:gd name="connsiteY8" fmla="*/ 151617 h 162341"/>
                <a:gd name="connsiteX9" fmla="*/ 378900 w 423674"/>
                <a:gd name="connsiteY9" fmla="*/ 151657 h 162341"/>
                <a:gd name="connsiteX10" fmla="*/ 423637 w 423674"/>
                <a:gd name="connsiteY10" fmla="*/ 150350 h 16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23674" h="162341">
                  <a:moveTo>
                    <a:pt x="423637" y="-184"/>
                  </a:moveTo>
                  <a:lnTo>
                    <a:pt x="378900" y="-163"/>
                  </a:lnTo>
                  <a:lnTo>
                    <a:pt x="378900" y="47965"/>
                  </a:lnTo>
                  <a:lnTo>
                    <a:pt x="44700" y="47965"/>
                  </a:lnTo>
                  <a:lnTo>
                    <a:pt x="44700" y="1"/>
                  </a:lnTo>
                  <a:lnTo>
                    <a:pt x="-38" y="21"/>
                  </a:lnTo>
                  <a:lnTo>
                    <a:pt x="-38" y="162157"/>
                  </a:lnTo>
                  <a:lnTo>
                    <a:pt x="22964" y="161463"/>
                  </a:lnTo>
                  <a:lnTo>
                    <a:pt x="378900" y="151617"/>
                  </a:lnTo>
                  <a:lnTo>
                    <a:pt x="378900" y="151657"/>
                  </a:lnTo>
                  <a:lnTo>
                    <a:pt x="423637" y="150350"/>
                  </a:lnTo>
                  <a:close/>
                </a:path>
              </a:pathLst>
            </a:custGeom>
            <a:solidFill>
              <a:srgbClr val="111111"/>
            </a:solidFill>
            <a:ln w="4490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19" name="フリーフォーム: 図形 118">
              <a:extLst>
                <a:ext uri="{FF2B5EF4-FFF2-40B4-BE49-F238E27FC236}">
                  <a16:creationId xmlns:a16="http://schemas.microsoft.com/office/drawing/2014/main" id="{CD5C2CF3-5DDD-D024-3C2C-2A05AD33C3BE}"/>
                </a:ext>
              </a:extLst>
            </p:cNvPr>
            <p:cNvSpPr/>
            <p:nvPr/>
          </p:nvSpPr>
          <p:spPr>
            <a:xfrm>
              <a:off x="5683282" y="3984772"/>
              <a:ext cx="128491" cy="144037"/>
            </a:xfrm>
            <a:custGeom>
              <a:avLst/>
              <a:gdLst>
                <a:gd name="connsiteX0" fmla="*/ 31 w 128491"/>
                <a:gd name="connsiteY0" fmla="*/ -123 h 144037"/>
                <a:gd name="connsiteX1" fmla="*/ 31 w 128491"/>
                <a:gd name="connsiteY1" fmla="*/ 143853 h 144037"/>
                <a:gd name="connsiteX2" fmla="*/ 128523 w 128491"/>
                <a:gd name="connsiteY2" fmla="*/ 139767 h 144037"/>
                <a:gd name="connsiteX3" fmla="*/ 128523 w 128491"/>
                <a:gd name="connsiteY3" fmla="*/ -185 h 144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8491" h="144037">
                  <a:moveTo>
                    <a:pt x="31" y="-123"/>
                  </a:moveTo>
                  <a:lnTo>
                    <a:pt x="31" y="143853"/>
                  </a:lnTo>
                  <a:lnTo>
                    <a:pt x="128523" y="139767"/>
                  </a:lnTo>
                  <a:lnTo>
                    <a:pt x="128523" y="-185"/>
                  </a:lnTo>
                  <a:close/>
                </a:path>
              </a:pathLst>
            </a:custGeom>
            <a:solidFill>
              <a:srgbClr val="111111"/>
            </a:solidFill>
            <a:ln w="4490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20" name="フリーフォーム: 図形 119">
              <a:extLst>
                <a:ext uri="{FF2B5EF4-FFF2-40B4-BE49-F238E27FC236}">
                  <a16:creationId xmlns:a16="http://schemas.microsoft.com/office/drawing/2014/main" id="{DE293246-4A26-1FB2-3492-BAD123D8D82A}"/>
                </a:ext>
              </a:extLst>
            </p:cNvPr>
            <p:cNvSpPr/>
            <p:nvPr/>
          </p:nvSpPr>
          <p:spPr>
            <a:xfrm>
              <a:off x="5708857" y="4058436"/>
              <a:ext cx="77360" cy="170696"/>
            </a:xfrm>
            <a:custGeom>
              <a:avLst/>
              <a:gdLst>
                <a:gd name="connsiteX0" fmla="*/ 31 w 77360"/>
                <a:gd name="connsiteY0" fmla="*/ -173 h 170696"/>
                <a:gd name="connsiteX1" fmla="*/ 31 w 77360"/>
                <a:gd name="connsiteY1" fmla="*/ 28201 h 170696"/>
                <a:gd name="connsiteX2" fmla="*/ 9081 w 77360"/>
                <a:gd name="connsiteY2" fmla="*/ 103192 h 170696"/>
                <a:gd name="connsiteX3" fmla="*/ 9081 w 77360"/>
                <a:gd name="connsiteY3" fmla="*/ 170523 h 170696"/>
                <a:gd name="connsiteX4" fmla="*/ 68322 w 77360"/>
                <a:gd name="connsiteY4" fmla="*/ 170523 h 170696"/>
                <a:gd name="connsiteX5" fmla="*/ 68322 w 77360"/>
                <a:gd name="connsiteY5" fmla="*/ 103192 h 170696"/>
                <a:gd name="connsiteX6" fmla="*/ 77392 w 77360"/>
                <a:gd name="connsiteY6" fmla="*/ 28201 h 170696"/>
                <a:gd name="connsiteX7" fmla="*/ 77392 w 77360"/>
                <a:gd name="connsiteY7" fmla="*/ -173 h 170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7360" h="170696">
                  <a:moveTo>
                    <a:pt x="31" y="-173"/>
                  </a:moveTo>
                  <a:lnTo>
                    <a:pt x="31" y="28201"/>
                  </a:lnTo>
                  <a:lnTo>
                    <a:pt x="9081" y="103192"/>
                  </a:lnTo>
                  <a:lnTo>
                    <a:pt x="9081" y="170523"/>
                  </a:lnTo>
                  <a:lnTo>
                    <a:pt x="68322" y="170523"/>
                  </a:lnTo>
                  <a:lnTo>
                    <a:pt x="68322" y="103192"/>
                  </a:lnTo>
                  <a:lnTo>
                    <a:pt x="77392" y="28201"/>
                  </a:lnTo>
                  <a:lnTo>
                    <a:pt x="77392" y="-173"/>
                  </a:lnTo>
                  <a:close/>
                </a:path>
              </a:pathLst>
            </a:custGeom>
            <a:solidFill>
              <a:srgbClr val="525252"/>
            </a:solidFill>
            <a:ln w="12246" cap="rnd">
              <a:noFill/>
              <a:prstDash val="solid"/>
              <a:bevel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41" name="グループ化 40">
              <a:extLst>
                <a:ext uri="{FF2B5EF4-FFF2-40B4-BE49-F238E27FC236}">
                  <a16:creationId xmlns:a16="http://schemas.microsoft.com/office/drawing/2014/main" id="{386D43D7-F591-B6CF-40A0-9CB2A9DC0FA5}"/>
                </a:ext>
              </a:extLst>
            </p:cNvPr>
            <p:cNvGrpSpPr/>
            <p:nvPr/>
          </p:nvGrpSpPr>
          <p:grpSpPr>
            <a:xfrm>
              <a:off x="5046419" y="4061232"/>
              <a:ext cx="378633" cy="206334"/>
              <a:chOff x="3196982" y="3716744"/>
              <a:chExt cx="378633" cy="206334"/>
            </a:xfrm>
          </p:grpSpPr>
          <p:grpSp>
            <p:nvGrpSpPr>
              <p:cNvPr id="42" name="グラフィックス 106">
                <a:extLst>
                  <a:ext uri="{FF2B5EF4-FFF2-40B4-BE49-F238E27FC236}">
                    <a16:creationId xmlns:a16="http://schemas.microsoft.com/office/drawing/2014/main" id="{520C3636-F274-E4A0-17FB-EB5DA8235238}"/>
                  </a:ext>
                </a:extLst>
              </p:cNvPr>
              <p:cNvGrpSpPr/>
              <p:nvPr/>
            </p:nvGrpSpPr>
            <p:grpSpPr>
              <a:xfrm>
                <a:off x="3196982" y="3716744"/>
                <a:ext cx="378633" cy="206334"/>
                <a:chOff x="3824287" y="4052500"/>
                <a:chExt cx="378633" cy="206334"/>
              </a:xfrm>
            </p:grpSpPr>
            <p:sp>
              <p:nvSpPr>
                <p:cNvPr id="81" name="四角形: 角を丸くする 80">
                  <a:extLst>
                    <a:ext uri="{FF2B5EF4-FFF2-40B4-BE49-F238E27FC236}">
                      <a16:creationId xmlns:a16="http://schemas.microsoft.com/office/drawing/2014/main" id="{CDFAA4FC-58C1-E83F-8CCE-FF87E348F822}"/>
                    </a:ext>
                  </a:extLst>
                </p:cNvPr>
                <p:cNvSpPr/>
                <p:nvPr/>
              </p:nvSpPr>
              <p:spPr>
                <a:xfrm>
                  <a:off x="3824287" y="4052500"/>
                  <a:ext cx="378633" cy="206334"/>
                </a:xfrm>
                <a:prstGeom prst="roundRect">
                  <a:avLst>
                    <a:gd name="adj" fmla="val 0"/>
                  </a:avLst>
                </a:prstGeom>
                <a:solidFill>
                  <a:srgbClr val="AAAAAA"/>
                </a:solidFill>
                <a:ln w="13631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 dirty="0"/>
                </a:p>
              </p:txBody>
            </p:sp>
            <p:sp>
              <p:nvSpPr>
                <p:cNvPr id="108" name="四角形: 角を丸くする 107">
                  <a:extLst>
                    <a:ext uri="{FF2B5EF4-FFF2-40B4-BE49-F238E27FC236}">
                      <a16:creationId xmlns:a16="http://schemas.microsoft.com/office/drawing/2014/main" id="{94EBD946-24FC-405A-A9B0-ADB115241C83}"/>
                    </a:ext>
                  </a:extLst>
                </p:cNvPr>
                <p:cNvSpPr/>
                <p:nvPr/>
              </p:nvSpPr>
              <p:spPr>
                <a:xfrm>
                  <a:off x="3824920" y="4052500"/>
                  <a:ext cx="378000" cy="36000"/>
                </a:xfrm>
                <a:prstGeom prst="roundRect">
                  <a:avLst>
                    <a:gd name="adj" fmla="val 0"/>
                  </a:avLst>
                </a:prstGeom>
                <a:solidFill>
                  <a:srgbClr val="090909"/>
                </a:solidFill>
                <a:ln w="16534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 dirty="0"/>
                </a:p>
              </p:txBody>
            </p:sp>
          </p:grpSp>
          <p:sp>
            <p:nvSpPr>
              <p:cNvPr id="68" name="フリーフォーム: 図形 67">
                <a:extLst>
                  <a:ext uri="{FF2B5EF4-FFF2-40B4-BE49-F238E27FC236}">
                    <a16:creationId xmlns:a16="http://schemas.microsoft.com/office/drawing/2014/main" id="{BFC11508-345D-04E8-6E59-A898BECD9AE9}"/>
                  </a:ext>
                </a:extLst>
              </p:cNvPr>
              <p:cNvSpPr/>
              <p:nvPr/>
            </p:nvSpPr>
            <p:spPr>
              <a:xfrm>
                <a:off x="3196982" y="3716744"/>
                <a:ext cx="378633" cy="206334"/>
              </a:xfrm>
              <a:custGeom>
                <a:avLst/>
                <a:gdLst>
                  <a:gd name="connsiteX0" fmla="*/ -38 w 378633"/>
                  <a:gd name="connsiteY0" fmla="*/ -93 h 206334"/>
                  <a:gd name="connsiteX1" fmla="*/ 378596 w 378633"/>
                  <a:gd name="connsiteY1" fmla="*/ -93 h 206334"/>
                  <a:gd name="connsiteX2" fmla="*/ 378596 w 378633"/>
                  <a:gd name="connsiteY2" fmla="*/ 206241 h 206334"/>
                  <a:gd name="connsiteX3" fmla="*/ -38 w 378633"/>
                  <a:gd name="connsiteY3" fmla="*/ 206241 h 2063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8633" h="206334">
                    <a:moveTo>
                      <a:pt x="-38" y="-93"/>
                    </a:moveTo>
                    <a:lnTo>
                      <a:pt x="378596" y="-93"/>
                    </a:lnTo>
                    <a:lnTo>
                      <a:pt x="378596" y="206241"/>
                    </a:lnTo>
                    <a:lnTo>
                      <a:pt x="-38" y="206241"/>
                    </a:lnTo>
                    <a:close/>
                  </a:path>
                </a:pathLst>
              </a:custGeom>
              <a:noFill/>
              <a:ln w="6350" cap="rnd">
                <a:solidFill>
                  <a:srgbClr val="525252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</p:grpSp>
        <p:grpSp>
          <p:nvGrpSpPr>
            <p:cNvPr id="121" name="グラフィックス 106">
              <a:extLst>
                <a:ext uri="{FF2B5EF4-FFF2-40B4-BE49-F238E27FC236}">
                  <a16:creationId xmlns:a16="http://schemas.microsoft.com/office/drawing/2014/main" id="{196BBC7B-7D3D-151D-F63F-A30C3564CC36}"/>
                </a:ext>
              </a:extLst>
            </p:cNvPr>
            <p:cNvGrpSpPr/>
            <p:nvPr/>
          </p:nvGrpSpPr>
          <p:grpSpPr>
            <a:xfrm>
              <a:off x="4990636" y="3861401"/>
              <a:ext cx="1848304" cy="485520"/>
              <a:chOff x="3758184" y="3861401"/>
              <a:chExt cx="1848304" cy="485520"/>
            </a:xfrm>
          </p:grpSpPr>
          <p:grpSp>
            <p:nvGrpSpPr>
              <p:cNvPr id="122" name="グラフィックス 106">
                <a:extLst>
                  <a:ext uri="{FF2B5EF4-FFF2-40B4-BE49-F238E27FC236}">
                    <a16:creationId xmlns:a16="http://schemas.microsoft.com/office/drawing/2014/main" id="{41D8639A-AE30-CD52-A3DC-D2D98A2D893E}"/>
                  </a:ext>
                </a:extLst>
              </p:cNvPr>
              <p:cNvGrpSpPr/>
              <p:nvPr/>
            </p:nvGrpSpPr>
            <p:grpSpPr>
              <a:xfrm>
                <a:off x="4271427" y="4176356"/>
                <a:ext cx="487293" cy="170565"/>
                <a:chOff x="4271427" y="4176356"/>
                <a:chExt cx="487293" cy="170565"/>
              </a:xfrm>
            </p:grpSpPr>
            <p:sp>
              <p:nvSpPr>
                <p:cNvPr id="123" name="四角形: 角を丸くする 122">
                  <a:extLst>
                    <a:ext uri="{FF2B5EF4-FFF2-40B4-BE49-F238E27FC236}">
                      <a16:creationId xmlns:a16="http://schemas.microsoft.com/office/drawing/2014/main" id="{0CBB980C-2647-F84F-F319-E68CD24DEBD6}"/>
                    </a:ext>
                  </a:extLst>
                </p:cNvPr>
                <p:cNvSpPr/>
                <p:nvPr/>
              </p:nvSpPr>
              <p:spPr>
                <a:xfrm>
                  <a:off x="4271794" y="4176356"/>
                  <a:ext cx="486595" cy="170565"/>
                </a:xfrm>
                <a:prstGeom prst="roundRect">
                  <a:avLst/>
                </a:prstGeom>
                <a:solidFill>
                  <a:srgbClr val="2C272F"/>
                </a:solidFill>
                <a:ln w="16388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 dirty="0"/>
                </a:p>
              </p:txBody>
            </p:sp>
            <p:sp>
              <p:nvSpPr>
                <p:cNvPr id="124" name="フリーフォーム: 図形 123">
                  <a:extLst>
                    <a:ext uri="{FF2B5EF4-FFF2-40B4-BE49-F238E27FC236}">
                      <a16:creationId xmlns:a16="http://schemas.microsoft.com/office/drawing/2014/main" id="{926A3C39-007A-F790-6EFB-6C783904D221}"/>
                    </a:ext>
                  </a:extLst>
                </p:cNvPr>
                <p:cNvSpPr/>
                <p:nvPr/>
              </p:nvSpPr>
              <p:spPr>
                <a:xfrm>
                  <a:off x="4271427" y="4212963"/>
                  <a:ext cx="487293" cy="20720"/>
                </a:xfrm>
                <a:custGeom>
                  <a:avLst/>
                  <a:gdLst>
                    <a:gd name="connsiteX0" fmla="*/ -59 w 487293"/>
                    <a:gd name="connsiteY0" fmla="*/ -76 h 20720"/>
                    <a:gd name="connsiteX1" fmla="*/ 487235 w 487293"/>
                    <a:gd name="connsiteY1" fmla="*/ -76 h 20720"/>
                    <a:gd name="connsiteX2" fmla="*/ 487235 w 487293"/>
                    <a:gd name="connsiteY2" fmla="*/ 20645 h 20720"/>
                    <a:gd name="connsiteX3" fmla="*/ -59 w 487293"/>
                    <a:gd name="connsiteY3" fmla="*/ 20645 h 207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7293" h="20720">
                      <a:moveTo>
                        <a:pt x="-59" y="-76"/>
                      </a:moveTo>
                      <a:lnTo>
                        <a:pt x="487235" y="-76"/>
                      </a:lnTo>
                      <a:lnTo>
                        <a:pt x="487235" y="20645"/>
                      </a:lnTo>
                      <a:lnTo>
                        <a:pt x="-59" y="20645"/>
                      </a:lnTo>
                      <a:close/>
                    </a:path>
                  </a:pathLst>
                </a:custGeom>
                <a:solidFill>
                  <a:srgbClr val="1E1B1F"/>
                </a:solidFill>
                <a:ln w="23475" cap="sq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25" name="フリーフォーム: 図形 124">
                  <a:extLst>
                    <a:ext uri="{FF2B5EF4-FFF2-40B4-BE49-F238E27FC236}">
                      <a16:creationId xmlns:a16="http://schemas.microsoft.com/office/drawing/2014/main" id="{96D424BA-2F2D-28B5-3FA0-A053764FDFF6}"/>
                    </a:ext>
                  </a:extLst>
                </p:cNvPr>
                <p:cNvSpPr/>
                <p:nvPr/>
              </p:nvSpPr>
              <p:spPr>
                <a:xfrm>
                  <a:off x="4271427" y="4289608"/>
                  <a:ext cx="487293" cy="20720"/>
                </a:xfrm>
                <a:custGeom>
                  <a:avLst/>
                  <a:gdLst>
                    <a:gd name="connsiteX0" fmla="*/ -59 w 487293"/>
                    <a:gd name="connsiteY0" fmla="*/ -66 h 20720"/>
                    <a:gd name="connsiteX1" fmla="*/ 487235 w 487293"/>
                    <a:gd name="connsiteY1" fmla="*/ -66 h 20720"/>
                    <a:gd name="connsiteX2" fmla="*/ 487235 w 487293"/>
                    <a:gd name="connsiteY2" fmla="*/ 20655 h 20720"/>
                    <a:gd name="connsiteX3" fmla="*/ -59 w 487293"/>
                    <a:gd name="connsiteY3" fmla="*/ 20655 h 207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7293" h="20720">
                      <a:moveTo>
                        <a:pt x="-59" y="-66"/>
                      </a:moveTo>
                      <a:lnTo>
                        <a:pt x="487235" y="-66"/>
                      </a:lnTo>
                      <a:lnTo>
                        <a:pt x="487235" y="20655"/>
                      </a:lnTo>
                      <a:lnTo>
                        <a:pt x="-59" y="20655"/>
                      </a:lnTo>
                      <a:close/>
                    </a:path>
                  </a:pathLst>
                </a:custGeom>
                <a:solidFill>
                  <a:srgbClr val="1E1B1F"/>
                </a:solidFill>
                <a:ln w="23475" cap="sq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26" name="四角形: 角を丸くする 125">
                  <a:extLst>
                    <a:ext uri="{FF2B5EF4-FFF2-40B4-BE49-F238E27FC236}">
                      <a16:creationId xmlns:a16="http://schemas.microsoft.com/office/drawing/2014/main" id="{6F8F8BF3-4597-8480-C223-5EF7C29ABE39}"/>
                    </a:ext>
                  </a:extLst>
                </p:cNvPr>
                <p:cNvSpPr/>
                <p:nvPr/>
              </p:nvSpPr>
              <p:spPr>
                <a:xfrm>
                  <a:off x="4271794" y="4176356"/>
                  <a:ext cx="486595" cy="170565"/>
                </a:xfrm>
                <a:prstGeom prst="roundRect">
                  <a:avLst/>
                </a:prstGeom>
                <a:noFill/>
                <a:ln w="19050" cap="rnd">
                  <a:solidFill>
                    <a:srgbClr val="1E1B1F"/>
                  </a:solidFill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 dirty="0"/>
                </a:p>
              </p:txBody>
            </p:sp>
          </p:grpSp>
          <p:sp>
            <p:nvSpPr>
              <p:cNvPr id="127" name="フリーフォーム: 図形 126">
                <a:extLst>
                  <a:ext uri="{FF2B5EF4-FFF2-40B4-BE49-F238E27FC236}">
                    <a16:creationId xmlns:a16="http://schemas.microsoft.com/office/drawing/2014/main" id="{466DC95D-5571-1E29-AFA6-4302FDB394D6}"/>
                  </a:ext>
                </a:extLst>
              </p:cNvPr>
              <p:cNvSpPr/>
              <p:nvPr/>
            </p:nvSpPr>
            <p:spPr>
              <a:xfrm>
                <a:off x="4896597" y="3998112"/>
                <a:ext cx="709891" cy="187012"/>
              </a:xfrm>
              <a:custGeom>
                <a:avLst/>
                <a:gdLst>
                  <a:gd name="connsiteX0" fmla="*/ 202113 w 709891"/>
                  <a:gd name="connsiteY0" fmla="*/ -180 h 187012"/>
                  <a:gd name="connsiteX1" fmla="*/ 960 w 709891"/>
                  <a:gd name="connsiteY1" fmla="*/ 174458 h 187012"/>
                  <a:gd name="connsiteX2" fmla="*/ 12828 w 709891"/>
                  <a:gd name="connsiteY2" fmla="*/ 186286 h 187012"/>
                  <a:gd name="connsiteX3" fmla="*/ 46820 w 709891"/>
                  <a:gd name="connsiteY3" fmla="*/ 173927 h 187012"/>
                  <a:gd name="connsiteX4" fmla="*/ 93620 w 709891"/>
                  <a:gd name="connsiteY4" fmla="*/ 148004 h 187012"/>
                  <a:gd name="connsiteX5" fmla="*/ 204177 w 709891"/>
                  <a:gd name="connsiteY5" fmla="*/ 61554 h 187012"/>
                  <a:gd name="connsiteX6" fmla="*/ 242152 w 709891"/>
                  <a:gd name="connsiteY6" fmla="*/ 48479 h 187012"/>
                  <a:gd name="connsiteX7" fmla="*/ 468003 w 709891"/>
                  <a:gd name="connsiteY7" fmla="*/ 48479 h 187012"/>
                  <a:gd name="connsiteX8" fmla="*/ 505958 w 709891"/>
                  <a:gd name="connsiteY8" fmla="*/ 61554 h 187012"/>
                  <a:gd name="connsiteX9" fmla="*/ 616534 w 709891"/>
                  <a:gd name="connsiteY9" fmla="*/ 148004 h 187012"/>
                  <a:gd name="connsiteX10" fmla="*/ 663314 w 709891"/>
                  <a:gd name="connsiteY10" fmla="*/ 173927 h 187012"/>
                  <a:gd name="connsiteX11" fmla="*/ 697327 w 709891"/>
                  <a:gd name="connsiteY11" fmla="*/ 186286 h 187012"/>
                  <a:gd name="connsiteX12" fmla="*/ 709195 w 709891"/>
                  <a:gd name="connsiteY12" fmla="*/ 174458 h 187012"/>
                  <a:gd name="connsiteX13" fmla="*/ 508042 w 709891"/>
                  <a:gd name="connsiteY13" fmla="*/ -180 h 1870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09891" h="187012">
                    <a:moveTo>
                      <a:pt x="202113" y="-180"/>
                    </a:moveTo>
                    <a:lnTo>
                      <a:pt x="960" y="174458"/>
                    </a:lnTo>
                    <a:cubicBezTo>
                      <a:pt x="-1941" y="176746"/>
                      <a:pt x="2961" y="189616"/>
                      <a:pt x="12828" y="186286"/>
                    </a:cubicBezTo>
                    <a:lnTo>
                      <a:pt x="46820" y="173927"/>
                    </a:lnTo>
                    <a:cubicBezTo>
                      <a:pt x="63693" y="167799"/>
                      <a:pt x="79484" y="159055"/>
                      <a:pt x="93620" y="148004"/>
                    </a:cubicBezTo>
                    <a:lnTo>
                      <a:pt x="204177" y="61554"/>
                    </a:lnTo>
                    <a:cubicBezTo>
                      <a:pt x="215023" y="53075"/>
                      <a:pt x="228384" y="48479"/>
                      <a:pt x="242152" y="48479"/>
                    </a:cubicBezTo>
                    <a:lnTo>
                      <a:pt x="468003" y="48479"/>
                    </a:lnTo>
                    <a:cubicBezTo>
                      <a:pt x="481751" y="48479"/>
                      <a:pt x="495131" y="53075"/>
                      <a:pt x="505958" y="61554"/>
                    </a:cubicBezTo>
                    <a:lnTo>
                      <a:pt x="616534" y="148004"/>
                    </a:lnTo>
                    <a:cubicBezTo>
                      <a:pt x="630671" y="159055"/>
                      <a:pt x="646462" y="167799"/>
                      <a:pt x="663314" y="173927"/>
                    </a:cubicBezTo>
                    <a:lnTo>
                      <a:pt x="697327" y="186286"/>
                    </a:lnTo>
                    <a:cubicBezTo>
                      <a:pt x="707194" y="189616"/>
                      <a:pt x="712096" y="176746"/>
                      <a:pt x="709195" y="174458"/>
                    </a:cubicBezTo>
                    <a:lnTo>
                      <a:pt x="508042" y="-180"/>
                    </a:lnTo>
                    <a:close/>
                  </a:path>
                </a:pathLst>
              </a:custGeom>
              <a:solidFill>
                <a:srgbClr val="322D37"/>
              </a:solidFill>
              <a:ln w="12700" cap="rnd">
                <a:solidFill>
                  <a:srgbClr val="1A1A1A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28" name="フリーフォーム: 図形 127">
                <a:extLst>
                  <a:ext uri="{FF2B5EF4-FFF2-40B4-BE49-F238E27FC236}">
                    <a16:creationId xmlns:a16="http://schemas.microsoft.com/office/drawing/2014/main" id="{8BDF698B-D863-4D09-02ED-1F286DF8A24A}"/>
                  </a:ext>
                </a:extLst>
              </p:cNvPr>
              <p:cNvSpPr/>
              <p:nvPr/>
            </p:nvSpPr>
            <p:spPr>
              <a:xfrm>
                <a:off x="3758184" y="3861401"/>
                <a:ext cx="1233682" cy="449924"/>
              </a:xfrm>
              <a:custGeom>
                <a:avLst/>
                <a:gdLst>
                  <a:gd name="connsiteX0" fmla="*/ 386970 w 1233682"/>
                  <a:gd name="connsiteY0" fmla="*/ -207 h 449924"/>
                  <a:gd name="connsiteX1" fmla="*/ 386970 w 1233682"/>
                  <a:gd name="connsiteY1" fmla="*/ 338569 h 449924"/>
                  <a:gd name="connsiteX2" fmla="*/ 80980 w 1233682"/>
                  <a:gd name="connsiteY2" fmla="*/ 338569 h 449924"/>
                  <a:gd name="connsiteX3" fmla="*/ 70358 w 1233682"/>
                  <a:gd name="connsiteY3" fmla="*/ 337180 h 449924"/>
                  <a:gd name="connsiteX4" fmla="*/ 7460 w 1233682"/>
                  <a:gd name="connsiteY4" fmla="*/ 320327 h 449924"/>
                  <a:gd name="connsiteX5" fmla="*/ -17 w 1233682"/>
                  <a:gd name="connsiteY5" fmla="*/ 348272 h 449924"/>
                  <a:gd name="connsiteX6" fmla="*/ 66537 w 1233682"/>
                  <a:gd name="connsiteY6" fmla="*/ 366105 h 449924"/>
                  <a:gd name="connsiteX7" fmla="*/ 77160 w 1233682"/>
                  <a:gd name="connsiteY7" fmla="*/ 367515 h 449924"/>
                  <a:gd name="connsiteX8" fmla="*/ 386970 w 1233682"/>
                  <a:gd name="connsiteY8" fmla="*/ 367515 h 449924"/>
                  <a:gd name="connsiteX9" fmla="*/ 386970 w 1233682"/>
                  <a:gd name="connsiteY9" fmla="*/ 407370 h 449924"/>
                  <a:gd name="connsiteX10" fmla="*/ 80980 w 1233682"/>
                  <a:gd name="connsiteY10" fmla="*/ 407370 h 449924"/>
                  <a:gd name="connsiteX11" fmla="*/ 70358 w 1233682"/>
                  <a:gd name="connsiteY11" fmla="*/ 405981 h 449924"/>
                  <a:gd name="connsiteX12" fmla="*/ 7460 w 1233682"/>
                  <a:gd name="connsiteY12" fmla="*/ 389128 h 449924"/>
                  <a:gd name="connsiteX13" fmla="*/ -17 w 1233682"/>
                  <a:gd name="connsiteY13" fmla="*/ 417073 h 449924"/>
                  <a:gd name="connsiteX14" fmla="*/ 66537 w 1233682"/>
                  <a:gd name="connsiteY14" fmla="*/ 434907 h 449924"/>
                  <a:gd name="connsiteX15" fmla="*/ 77160 w 1233682"/>
                  <a:gd name="connsiteY15" fmla="*/ 436316 h 449924"/>
                  <a:gd name="connsiteX16" fmla="*/ 386970 w 1233682"/>
                  <a:gd name="connsiteY16" fmla="*/ 436316 h 449924"/>
                  <a:gd name="connsiteX17" fmla="*/ 386970 w 1233682"/>
                  <a:gd name="connsiteY17" fmla="*/ 449717 h 449924"/>
                  <a:gd name="connsiteX18" fmla="*/ 415692 w 1233682"/>
                  <a:gd name="connsiteY18" fmla="*/ 449717 h 449924"/>
                  <a:gd name="connsiteX19" fmla="*/ 415692 w 1233682"/>
                  <a:gd name="connsiteY19" fmla="*/ 436316 h 449924"/>
                  <a:gd name="connsiteX20" fmla="*/ 1048977 w 1233682"/>
                  <a:gd name="connsiteY20" fmla="*/ 436316 h 449924"/>
                  <a:gd name="connsiteX21" fmla="*/ 1048977 w 1233682"/>
                  <a:gd name="connsiteY21" fmla="*/ 449717 h 449924"/>
                  <a:gd name="connsiteX22" fmla="*/ 1077699 w 1233682"/>
                  <a:gd name="connsiteY22" fmla="*/ 449717 h 449924"/>
                  <a:gd name="connsiteX23" fmla="*/ 1077699 w 1233682"/>
                  <a:gd name="connsiteY23" fmla="*/ 436316 h 449924"/>
                  <a:gd name="connsiteX24" fmla="*/ 1156489 w 1233682"/>
                  <a:gd name="connsiteY24" fmla="*/ 436316 h 449924"/>
                  <a:gd name="connsiteX25" fmla="*/ 1167112 w 1233682"/>
                  <a:gd name="connsiteY25" fmla="*/ 434907 h 449924"/>
                  <a:gd name="connsiteX26" fmla="*/ 1233666 w 1233682"/>
                  <a:gd name="connsiteY26" fmla="*/ 417073 h 449924"/>
                  <a:gd name="connsiteX27" fmla="*/ 1226190 w 1233682"/>
                  <a:gd name="connsiteY27" fmla="*/ 389128 h 449924"/>
                  <a:gd name="connsiteX28" fmla="*/ 1163292 w 1233682"/>
                  <a:gd name="connsiteY28" fmla="*/ 405981 h 449924"/>
                  <a:gd name="connsiteX29" fmla="*/ 1152670 w 1233682"/>
                  <a:gd name="connsiteY29" fmla="*/ 407370 h 449924"/>
                  <a:gd name="connsiteX30" fmla="*/ 1077699 w 1233682"/>
                  <a:gd name="connsiteY30" fmla="*/ 407370 h 449924"/>
                  <a:gd name="connsiteX31" fmla="*/ 1077699 w 1233682"/>
                  <a:gd name="connsiteY31" fmla="*/ 367515 h 449924"/>
                  <a:gd name="connsiteX32" fmla="*/ 1156489 w 1233682"/>
                  <a:gd name="connsiteY32" fmla="*/ 367515 h 449924"/>
                  <a:gd name="connsiteX33" fmla="*/ 1167112 w 1233682"/>
                  <a:gd name="connsiteY33" fmla="*/ 366105 h 449924"/>
                  <a:gd name="connsiteX34" fmla="*/ 1233666 w 1233682"/>
                  <a:gd name="connsiteY34" fmla="*/ 348272 h 449924"/>
                  <a:gd name="connsiteX35" fmla="*/ 1226190 w 1233682"/>
                  <a:gd name="connsiteY35" fmla="*/ 320327 h 449924"/>
                  <a:gd name="connsiteX36" fmla="*/ 1163292 w 1233682"/>
                  <a:gd name="connsiteY36" fmla="*/ 337180 h 449924"/>
                  <a:gd name="connsiteX37" fmla="*/ 1152670 w 1233682"/>
                  <a:gd name="connsiteY37" fmla="*/ 338569 h 449924"/>
                  <a:gd name="connsiteX38" fmla="*/ 1077699 w 1233682"/>
                  <a:gd name="connsiteY38" fmla="*/ 338569 h 449924"/>
                  <a:gd name="connsiteX39" fmla="*/ 1077699 w 1233682"/>
                  <a:gd name="connsiteY39" fmla="*/ -207 h 449924"/>
                  <a:gd name="connsiteX40" fmla="*/ 1048977 w 1233682"/>
                  <a:gd name="connsiteY40" fmla="*/ -207 h 449924"/>
                  <a:gd name="connsiteX41" fmla="*/ 1048977 w 1233682"/>
                  <a:gd name="connsiteY41" fmla="*/ 338569 h 449924"/>
                  <a:gd name="connsiteX42" fmla="*/ 415692 w 1233682"/>
                  <a:gd name="connsiteY42" fmla="*/ 338569 h 449924"/>
                  <a:gd name="connsiteX43" fmla="*/ 415692 w 1233682"/>
                  <a:gd name="connsiteY43" fmla="*/ -207 h 449924"/>
                  <a:gd name="connsiteX44" fmla="*/ 415692 w 1233682"/>
                  <a:gd name="connsiteY44" fmla="*/ 367515 h 449924"/>
                  <a:gd name="connsiteX45" fmla="*/ 1048977 w 1233682"/>
                  <a:gd name="connsiteY45" fmla="*/ 367515 h 449924"/>
                  <a:gd name="connsiteX46" fmla="*/ 1048977 w 1233682"/>
                  <a:gd name="connsiteY46" fmla="*/ 407370 h 449924"/>
                  <a:gd name="connsiteX47" fmla="*/ 415692 w 1233682"/>
                  <a:gd name="connsiteY47" fmla="*/ 407370 h 44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1233682" h="449924">
                    <a:moveTo>
                      <a:pt x="386970" y="-207"/>
                    </a:moveTo>
                    <a:lnTo>
                      <a:pt x="386970" y="338569"/>
                    </a:lnTo>
                    <a:lnTo>
                      <a:pt x="80980" y="338569"/>
                    </a:lnTo>
                    <a:cubicBezTo>
                      <a:pt x="77997" y="338569"/>
                      <a:pt x="73238" y="337956"/>
                      <a:pt x="70358" y="337180"/>
                    </a:cubicBezTo>
                    <a:cubicBezTo>
                      <a:pt x="49399" y="331562"/>
                      <a:pt x="28419" y="325944"/>
                      <a:pt x="7460" y="320327"/>
                    </a:cubicBezTo>
                    <a:lnTo>
                      <a:pt x="-17" y="348272"/>
                    </a:lnTo>
                    <a:cubicBezTo>
                      <a:pt x="22168" y="354217"/>
                      <a:pt x="44353" y="360162"/>
                      <a:pt x="66537" y="366105"/>
                    </a:cubicBezTo>
                    <a:cubicBezTo>
                      <a:pt x="69417" y="366882"/>
                      <a:pt x="74177" y="367515"/>
                      <a:pt x="77160" y="367515"/>
                    </a:cubicBezTo>
                    <a:lnTo>
                      <a:pt x="386970" y="367515"/>
                    </a:lnTo>
                    <a:lnTo>
                      <a:pt x="386970" y="407370"/>
                    </a:lnTo>
                    <a:lnTo>
                      <a:pt x="80980" y="407370"/>
                    </a:lnTo>
                    <a:cubicBezTo>
                      <a:pt x="77997" y="407370"/>
                      <a:pt x="73238" y="406737"/>
                      <a:pt x="70358" y="405981"/>
                    </a:cubicBezTo>
                    <a:cubicBezTo>
                      <a:pt x="49399" y="400363"/>
                      <a:pt x="28419" y="394725"/>
                      <a:pt x="7460" y="389128"/>
                    </a:cubicBezTo>
                    <a:lnTo>
                      <a:pt x="-17" y="417073"/>
                    </a:lnTo>
                    <a:cubicBezTo>
                      <a:pt x="22168" y="423018"/>
                      <a:pt x="44353" y="428963"/>
                      <a:pt x="66537" y="434907"/>
                    </a:cubicBezTo>
                    <a:cubicBezTo>
                      <a:pt x="69417" y="435683"/>
                      <a:pt x="74177" y="436316"/>
                      <a:pt x="77160" y="436316"/>
                    </a:cubicBezTo>
                    <a:lnTo>
                      <a:pt x="386970" y="436316"/>
                    </a:lnTo>
                    <a:lnTo>
                      <a:pt x="386970" y="449717"/>
                    </a:lnTo>
                    <a:lnTo>
                      <a:pt x="415692" y="449717"/>
                    </a:lnTo>
                    <a:lnTo>
                      <a:pt x="415692" y="436316"/>
                    </a:lnTo>
                    <a:lnTo>
                      <a:pt x="1048977" y="436316"/>
                    </a:lnTo>
                    <a:lnTo>
                      <a:pt x="1048977" y="449717"/>
                    </a:lnTo>
                    <a:lnTo>
                      <a:pt x="1077699" y="449717"/>
                    </a:lnTo>
                    <a:lnTo>
                      <a:pt x="1077699" y="436316"/>
                    </a:lnTo>
                    <a:lnTo>
                      <a:pt x="1156489" y="436316"/>
                    </a:lnTo>
                    <a:cubicBezTo>
                      <a:pt x="1159472" y="436316"/>
                      <a:pt x="1164231" y="435683"/>
                      <a:pt x="1167112" y="434907"/>
                    </a:cubicBezTo>
                    <a:cubicBezTo>
                      <a:pt x="1189297" y="428963"/>
                      <a:pt x="1211482" y="423018"/>
                      <a:pt x="1233666" y="417073"/>
                    </a:cubicBezTo>
                    <a:lnTo>
                      <a:pt x="1226190" y="389128"/>
                    </a:lnTo>
                    <a:cubicBezTo>
                      <a:pt x="1205231" y="394746"/>
                      <a:pt x="1184251" y="400363"/>
                      <a:pt x="1163292" y="405981"/>
                    </a:cubicBezTo>
                    <a:cubicBezTo>
                      <a:pt x="1160412" y="406737"/>
                      <a:pt x="1155652" y="407370"/>
                      <a:pt x="1152670" y="407370"/>
                    </a:cubicBezTo>
                    <a:lnTo>
                      <a:pt x="1077699" y="407370"/>
                    </a:lnTo>
                    <a:lnTo>
                      <a:pt x="1077699" y="367515"/>
                    </a:lnTo>
                    <a:lnTo>
                      <a:pt x="1156489" y="367515"/>
                    </a:lnTo>
                    <a:cubicBezTo>
                      <a:pt x="1159472" y="367515"/>
                      <a:pt x="1164231" y="366882"/>
                      <a:pt x="1167112" y="366105"/>
                    </a:cubicBezTo>
                    <a:cubicBezTo>
                      <a:pt x="1189297" y="360162"/>
                      <a:pt x="1211482" y="354217"/>
                      <a:pt x="1233666" y="348272"/>
                    </a:cubicBezTo>
                    <a:lnTo>
                      <a:pt x="1226190" y="320327"/>
                    </a:lnTo>
                    <a:cubicBezTo>
                      <a:pt x="1205231" y="325944"/>
                      <a:pt x="1184251" y="331562"/>
                      <a:pt x="1163292" y="337180"/>
                    </a:cubicBezTo>
                    <a:cubicBezTo>
                      <a:pt x="1160412" y="337956"/>
                      <a:pt x="1155652" y="338569"/>
                      <a:pt x="1152670" y="338569"/>
                    </a:cubicBezTo>
                    <a:lnTo>
                      <a:pt x="1077699" y="338569"/>
                    </a:lnTo>
                    <a:lnTo>
                      <a:pt x="1077699" y="-207"/>
                    </a:lnTo>
                    <a:lnTo>
                      <a:pt x="1048977" y="-207"/>
                    </a:lnTo>
                    <a:lnTo>
                      <a:pt x="1048977" y="338569"/>
                    </a:lnTo>
                    <a:lnTo>
                      <a:pt x="415692" y="338569"/>
                    </a:lnTo>
                    <a:lnTo>
                      <a:pt x="415692" y="-207"/>
                    </a:lnTo>
                    <a:close/>
                    <a:moveTo>
                      <a:pt x="415692" y="367515"/>
                    </a:moveTo>
                    <a:lnTo>
                      <a:pt x="1048977" y="367515"/>
                    </a:lnTo>
                    <a:lnTo>
                      <a:pt x="1048977" y="407370"/>
                    </a:lnTo>
                    <a:lnTo>
                      <a:pt x="415692" y="407370"/>
                    </a:lnTo>
                    <a:close/>
                  </a:path>
                </a:pathLst>
              </a:custGeom>
              <a:solidFill>
                <a:srgbClr val="3C3C3C"/>
              </a:solidFill>
              <a:ln w="4494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130" name="グラフィックス 106">
              <a:extLst>
                <a:ext uri="{FF2B5EF4-FFF2-40B4-BE49-F238E27FC236}">
                  <a16:creationId xmlns:a16="http://schemas.microsoft.com/office/drawing/2014/main" id="{C4EA6053-60B1-4E86-39B0-A1BD0398F5BD}"/>
                </a:ext>
              </a:extLst>
            </p:cNvPr>
            <p:cNvGrpSpPr/>
            <p:nvPr/>
          </p:nvGrpSpPr>
          <p:grpSpPr>
            <a:xfrm>
              <a:off x="7205529" y="3978040"/>
              <a:ext cx="95929" cy="155456"/>
              <a:chOff x="5973077" y="3978040"/>
              <a:chExt cx="95929" cy="155456"/>
            </a:xfrm>
          </p:grpSpPr>
          <p:sp>
            <p:nvSpPr>
              <p:cNvPr id="131" name="フリーフォーム: 図形 130">
                <a:extLst>
                  <a:ext uri="{FF2B5EF4-FFF2-40B4-BE49-F238E27FC236}">
                    <a16:creationId xmlns:a16="http://schemas.microsoft.com/office/drawing/2014/main" id="{1F59370B-6027-B0E2-0DB2-78D579028042}"/>
                  </a:ext>
                </a:extLst>
              </p:cNvPr>
              <p:cNvSpPr/>
              <p:nvPr/>
            </p:nvSpPr>
            <p:spPr>
              <a:xfrm>
                <a:off x="5973077" y="3978040"/>
                <a:ext cx="95929" cy="155456"/>
              </a:xfrm>
              <a:custGeom>
                <a:avLst/>
                <a:gdLst>
                  <a:gd name="connsiteX0" fmla="*/ 30735 w 95929"/>
                  <a:gd name="connsiteY0" fmla="*/ -101 h 155456"/>
                  <a:gd name="connsiteX1" fmla="*/ 30735 w 95929"/>
                  <a:gd name="connsiteY1" fmla="*/ 62858 h 155456"/>
                  <a:gd name="connsiteX2" fmla="*/ 339 w 95929"/>
                  <a:gd name="connsiteY2" fmla="*/ 107370 h 155456"/>
                  <a:gd name="connsiteX3" fmla="*/ 48303 w 95929"/>
                  <a:gd name="connsiteY3" fmla="*/ 155356 h 155456"/>
                  <a:gd name="connsiteX4" fmla="*/ 96268 w 95929"/>
                  <a:gd name="connsiteY4" fmla="*/ 107370 h 155456"/>
                  <a:gd name="connsiteX5" fmla="*/ 65871 w 95929"/>
                  <a:gd name="connsiteY5" fmla="*/ 62756 h 155456"/>
                  <a:gd name="connsiteX6" fmla="*/ 65871 w 95929"/>
                  <a:gd name="connsiteY6" fmla="*/ -101 h 1554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5929" h="155456">
                    <a:moveTo>
                      <a:pt x="30735" y="-101"/>
                    </a:moveTo>
                    <a:lnTo>
                      <a:pt x="30735" y="62858"/>
                    </a:lnTo>
                    <a:cubicBezTo>
                      <a:pt x="12432" y="70069"/>
                      <a:pt x="380" y="87719"/>
                      <a:pt x="339" y="107370"/>
                    </a:cubicBezTo>
                    <a:cubicBezTo>
                      <a:pt x="339" y="133865"/>
                      <a:pt x="21808" y="155356"/>
                      <a:pt x="48303" y="155356"/>
                    </a:cubicBezTo>
                    <a:cubicBezTo>
                      <a:pt x="74798" y="155356"/>
                      <a:pt x="96268" y="133865"/>
                      <a:pt x="96268" y="107370"/>
                    </a:cubicBezTo>
                    <a:cubicBezTo>
                      <a:pt x="96268" y="87678"/>
                      <a:pt x="84215" y="69967"/>
                      <a:pt x="65871" y="62756"/>
                    </a:cubicBezTo>
                    <a:lnTo>
                      <a:pt x="65871" y="-101"/>
                    </a:lnTo>
                    <a:close/>
                  </a:path>
                </a:pathLst>
              </a:custGeom>
              <a:solidFill>
                <a:srgbClr val="BEBEBE"/>
              </a:solidFill>
              <a:ln w="25293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32" name="フリーフォーム: 図形 131">
                <a:extLst>
                  <a:ext uri="{FF2B5EF4-FFF2-40B4-BE49-F238E27FC236}">
                    <a16:creationId xmlns:a16="http://schemas.microsoft.com/office/drawing/2014/main" id="{9B05FD03-66C6-628B-3C83-01ADDACDB7FA}"/>
                  </a:ext>
                </a:extLst>
              </p:cNvPr>
              <p:cNvSpPr/>
              <p:nvPr/>
            </p:nvSpPr>
            <p:spPr>
              <a:xfrm>
                <a:off x="5984683" y="4049152"/>
                <a:ext cx="72718" cy="72718"/>
              </a:xfrm>
              <a:custGeom>
                <a:avLst/>
                <a:gdLst>
                  <a:gd name="connsiteX0" fmla="*/ 73057 w 72718"/>
                  <a:gd name="connsiteY0" fmla="*/ 36262 h 72718"/>
                  <a:gd name="connsiteX1" fmla="*/ 36697 w 72718"/>
                  <a:gd name="connsiteY1" fmla="*/ 72621 h 72718"/>
                  <a:gd name="connsiteX2" fmla="*/ 338 w 72718"/>
                  <a:gd name="connsiteY2" fmla="*/ 36262 h 72718"/>
                  <a:gd name="connsiteX3" fmla="*/ 36697 w 72718"/>
                  <a:gd name="connsiteY3" fmla="*/ -97 h 72718"/>
                  <a:gd name="connsiteX4" fmla="*/ 73057 w 72718"/>
                  <a:gd name="connsiteY4" fmla="*/ 36262 h 72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2718" h="72718">
                    <a:moveTo>
                      <a:pt x="73057" y="36262"/>
                    </a:moveTo>
                    <a:cubicBezTo>
                      <a:pt x="73057" y="56343"/>
                      <a:pt x="56778" y="72621"/>
                      <a:pt x="36697" y="72621"/>
                    </a:cubicBezTo>
                    <a:cubicBezTo>
                      <a:pt x="16617" y="72621"/>
                      <a:pt x="338" y="56343"/>
                      <a:pt x="338" y="36262"/>
                    </a:cubicBezTo>
                    <a:cubicBezTo>
                      <a:pt x="338" y="16182"/>
                      <a:pt x="16617" y="-97"/>
                      <a:pt x="36697" y="-97"/>
                    </a:cubicBezTo>
                    <a:cubicBezTo>
                      <a:pt x="56778" y="-97"/>
                      <a:pt x="73057" y="16182"/>
                      <a:pt x="73057" y="36262"/>
                    </a:cubicBezTo>
                    <a:close/>
                  </a:path>
                </a:pathLst>
              </a:custGeom>
              <a:solidFill>
                <a:srgbClr val="A5BF1D"/>
              </a:solidFill>
              <a:ln w="19170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33" name="フリーフォーム: 図形 132">
                <a:extLst>
                  <a:ext uri="{FF2B5EF4-FFF2-40B4-BE49-F238E27FC236}">
                    <a16:creationId xmlns:a16="http://schemas.microsoft.com/office/drawing/2014/main" id="{2E78D375-1417-F4A6-BB5E-10C8D468BED3}"/>
                  </a:ext>
                </a:extLst>
              </p:cNvPr>
              <p:cNvSpPr/>
              <p:nvPr/>
            </p:nvSpPr>
            <p:spPr>
              <a:xfrm>
                <a:off x="6017854" y="4055665"/>
                <a:ext cx="30030" cy="30030"/>
              </a:xfrm>
              <a:custGeom>
                <a:avLst/>
                <a:gdLst>
                  <a:gd name="connsiteX0" fmla="*/ 30371 w 30030"/>
                  <a:gd name="connsiteY0" fmla="*/ 14917 h 30030"/>
                  <a:gd name="connsiteX1" fmla="*/ 15356 w 30030"/>
                  <a:gd name="connsiteY1" fmla="*/ 29933 h 30030"/>
                  <a:gd name="connsiteX2" fmla="*/ 340 w 30030"/>
                  <a:gd name="connsiteY2" fmla="*/ 14917 h 30030"/>
                  <a:gd name="connsiteX3" fmla="*/ 15356 w 30030"/>
                  <a:gd name="connsiteY3" fmla="*/ -98 h 30030"/>
                  <a:gd name="connsiteX4" fmla="*/ 30371 w 30030"/>
                  <a:gd name="connsiteY4" fmla="*/ 14917 h 30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030" h="30030">
                    <a:moveTo>
                      <a:pt x="30371" y="14917"/>
                    </a:moveTo>
                    <a:cubicBezTo>
                      <a:pt x="30371" y="23210"/>
                      <a:pt x="23648" y="29933"/>
                      <a:pt x="15356" y="29933"/>
                    </a:cubicBezTo>
                    <a:cubicBezTo>
                      <a:pt x="7063" y="29933"/>
                      <a:pt x="340" y="23210"/>
                      <a:pt x="340" y="14917"/>
                    </a:cubicBezTo>
                    <a:cubicBezTo>
                      <a:pt x="340" y="6624"/>
                      <a:pt x="7063" y="-98"/>
                      <a:pt x="15356" y="-98"/>
                    </a:cubicBezTo>
                    <a:cubicBezTo>
                      <a:pt x="23648" y="-98"/>
                      <a:pt x="30371" y="6624"/>
                      <a:pt x="30371" y="14917"/>
                    </a:cubicBezTo>
                    <a:close/>
                  </a:path>
                </a:pathLst>
              </a:custGeom>
              <a:solidFill>
                <a:srgbClr val="D4F03B"/>
              </a:solidFill>
              <a:ln w="7918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134" name="グラフィックス 106">
              <a:extLst>
                <a:ext uri="{FF2B5EF4-FFF2-40B4-BE49-F238E27FC236}">
                  <a16:creationId xmlns:a16="http://schemas.microsoft.com/office/drawing/2014/main" id="{B22F1BB0-AFF9-30ED-F6EB-C5FCAB4685AE}"/>
                </a:ext>
              </a:extLst>
            </p:cNvPr>
            <p:cNvGrpSpPr/>
            <p:nvPr/>
          </p:nvGrpSpPr>
          <p:grpSpPr>
            <a:xfrm>
              <a:off x="5183780" y="3978040"/>
              <a:ext cx="95929" cy="155456"/>
              <a:chOff x="3951328" y="3978040"/>
              <a:chExt cx="95929" cy="155456"/>
            </a:xfrm>
          </p:grpSpPr>
          <p:sp>
            <p:nvSpPr>
              <p:cNvPr id="135" name="フリーフォーム: 図形 134">
                <a:extLst>
                  <a:ext uri="{FF2B5EF4-FFF2-40B4-BE49-F238E27FC236}">
                    <a16:creationId xmlns:a16="http://schemas.microsoft.com/office/drawing/2014/main" id="{12AAACF6-1658-BD59-C78C-C333CEBF3ABF}"/>
                  </a:ext>
                </a:extLst>
              </p:cNvPr>
              <p:cNvSpPr/>
              <p:nvPr/>
            </p:nvSpPr>
            <p:spPr>
              <a:xfrm>
                <a:off x="3951328" y="3978040"/>
                <a:ext cx="95929" cy="155456"/>
              </a:xfrm>
              <a:custGeom>
                <a:avLst/>
                <a:gdLst>
                  <a:gd name="connsiteX0" fmla="*/ 30361 w 95929"/>
                  <a:gd name="connsiteY0" fmla="*/ -101 h 155456"/>
                  <a:gd name="connsiteX1" fmla="*/ 30361 w 95929"/>
                  <a:gd name="connsiteY1" fmla="*/ 62858 h 155456"/>
                  <a:gd name="connsiteX2" fmla="*/ -35 w 95929"/>
                  <a:gd name="connsiteY2" fmla="*/ 107370 h 155456"/>
                  <a:gd name="connsiteX3" fmla="*/ 47929 w 95929"/>
                  <a:gd name="connsiteY3" fmla="*/ 155356 h 155456"/>
                  <a:gd name="connsiteX4" fmla="*/ 95894 w 95929"/>
                  <a:gd name="connsiteY4" fmla="*/ 107370 h 155456"/>
                  <a:gd name="connsiteX5" fmla="*/ 65497 w 95929"/>
                  <a:gd name="connsiteY5" fmla="*/ 62756 h 155456"/>
                  <a:gd name="connsiteX6" fmla="*/ 65497 w 95929"/>
                  <a:gd name="connsiteY6" fmla="*/ -101 h 1554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5929" h="155456">
                    <a:moveTo>
                      <a:pt x="30361" y="-101"/>
                    </a:moveTo>
                    <a:lnTo>
                      <a:pt x="30361" y="62858"/>
                    </a:lnTo>
                    <a:cubicBezTo>
                      <a:pt x="12058" y="70069"/>
                      <a:pt x="6" y="87719"/>
                      <a:pt x="-35" y="107370"/>
                    </a:cubicBezTo>
                    <a:cubicBezTo>
                      <a:pt x="-35" y="133865"/>
                      <a:pt x="21434" y="155356"/>
                      <a:pt x="47929" y="155356"/>
                    </a:cubicBezTo>
                    <a:cubicBezTo>
                      <a:pt x="74424" y="155356"/>
                      <a:pt x="95894" y="133865"/>
                      <a:pt x="95894" y="107370"/>
                    </a:cubicBezTo>
                    <a:cubicBezTo>
                      <a:pt x="95894" y="87678"/>
                      <a:pt x="83841" y="69967"/>
                      <a:pt x="65497" y="62756"/>
                    </a:cubicBezTo>
                    <a:lnTo>
                      <a:pt x="65497" y="-101"/>
                    </a:lnTo>
                    <a:close/>
                  </a:path>
                </a:pathLst>
              </a:custGeom>
              <a:solidFill>
                <a:srgbClr val="BEBEBE"/>
              </a:solidFill>
              <a:ln w="25293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36" name="フリーフォーム: 図形 135">
                <a:extLst>
                  <a:ext uri="{FF2B5EF4-FFF2-40B4-BE49-F238E27FC236}">
                    <a16:creationId xmlns:a16="http://schemas.microsoft.com/office/drawing/2014/main" id="{BB5E8EE9-C2DF-0CBB-08CE-583E22FB4396}"/>
                  </a:ext>
                </a:extLst>
              </p:cNvPr>
              <p:cNvSpPr/>
              <p:nvPr/>
            </p:nvSpPr>
            <p:spPr>
              <a:xfrm>
                <a:off x="3962934" y="4049152"/>
                <a:ext cx="72718" cy="72718"/>
              </a:xfrm>
              <a:custGeom>
                <a:avLst/>
                <a:gdLst>
                  <a:gd name="connsiteX0" fmla="*/ 72683 w 72718"/>
                  <a:gd name="connsiteY0" fmla="*/ 36262 h 72718"/>
                  <a:gd name="connsiteX1" fmla="*/ 36323 w 72718"/>
                  <a:gd name="connsiteY1" fmla="*/ 72621 h 72718"/>
                  <a:gd name="connsiteX2" fmla="*/ -36 w 72718"/>
                  <a:gd name="connsiteY2" fmla="*/ 36262 h 72718"/>
                  <a:gd name="connsiteX3" fmla="*/ 36323 w 72718"/>
                  <a:gd name="connsiteY3" fmla="*/ -97 h 72718"/>
                  <a:gd name="connsiteX4" fmla="*/ 72683 w 72718"/>
                  <a:gd name="connsiteY4" fmla="*/ 36262 h 72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2718" h="72718">
                    <a:moveTo>
                      <a:pt x="72683" y="36262"/>
                    </a:moveTo>
                    <a:cubicBezTo>
                      <a:pt x="72683" y="56343"/>
                      <a:pt x="56404" y="72621"/>
                      <a:pt x="36323" y="72621"/>
                    </a:cubicBezTo>
                    <a:cubicBezTo>
                      <a:pt x="16243" y="72621"/>
                      <a:pt x="-36" y="56343"/>
                      <a:pt x="-36" y="36262"/>
                    </a:cubicBezTo>
                    <a:cubicBezTo>
                      <a:pt x="-36" y="16182"/>
                      <a:pt x="16243" y="-97"/>
                      <a:pt x="36323" y="-97"/>
                    </a:cubicBezTo>
                    <a:cubicBezTo>
                      <a:pt x="56404" y="-97"/>
                      <a:pt x="72683" y="16182"/>
                      <a:pt x="72683" y="36262"/>
                    </a:cubicBezTo>
                    <a:close/>
                  </a:path>
                </a:pathLst>
              </a:custGeom>
              <a:solidFill>
                <a:srgbClr val="A5BF1D"/>
              </a:solidFill>
              <a:ln w="19170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137" name="フリーフォーム: 図形 136">
                <a:extLst>
                  <a:ext uri="{FF2B5EF4-FFF2-40B4-BE49-F238E27FC236}">
                    <a16:creationId xmlns:a16="http://schemas.microsoft.com/office/drawing/2014/main" id="{C33DAA2C-FBA1-F3E0-ABB8-CB74F15D7791}"/>
                  </a:ext>
                </a:extLst>
              </p:cNvPr>
              <p:cNvSpPr/>
              <p:nvPr/>
            </p:nvSpPr>
            <p:spPr>
              <a:xfrm>
                <a:off x="3996105" y="4055665"/>
                <a:ext cx="30030" cy="30030"/>
              </a:xfrm>
              <a:custGeom>
                <a:avLst/>
                <a:gdLst>
                  <a:gd name="connsiteX0" fmla="*/ 29997 w 30030"/>
                  <a:gd name="connsiteY0" fmla="*/ 14917 h 30030"/>
                  <a:gd name="connsiteX1" fmla="*/ 14982 w 30030"/>
                  <a:gd name="connsiteY1" fmla="*/ 29933 h 30030"/>
                  <a:gd name="connsiteX2" fmla="*/ -34 w 30030"/>
                  <a:gd name="connsiteY2" fmla="*/ 14917 h 30030"/>
                  <a:gd name="connsiteX3" fmla="*/ 14982 w 30030"/>
                  <a:gd name="connsiteY3" fmla="*/ -98 h 30030"/>
                  <a:gd name="connsiteX4" fmla="*/ 29997 w 30030"/>
                  <a:gd name="connsiteY4" fmla="*/ 14917 h 30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030" h="30030">
                    <a:moveTo>
                      <a:pt x="29997" y="14917"/>
                    </a:moveTo>
                    <a:cubicBezTo>
                      <a:pt x="29997" y="23210"/>
                      <a:pt x="23274" y="29933"/>
                      <a:pt x="14982" y="29933"/>
                    </a:cubicBezTo>
                    <a:cubicBezTo>
                      <a:pt x="6689" y="29933"/>
                      <a:pt x="-34" y="23210"/>
                      <a:pt x="-34" y="14917"/>
                    </a:cubicBezTo>
                    <a:cubicBezTo>
                      <a:pt x="-34" y="6624"/>
                      <a:pt x="6689" y="-98"/>
                      <a:pt x="14982" y="-98"/>
                    </a:cubicBezTo>
                    <a:cubicBezTo>
                      <a:pt x="23274" y="-98"/>
                      <a:pt x="29997" y="6624"/>
                      <a:pt x="29997" y="14917"/>
                    </a:cubicBezTo>
                    <a:close/>
                  </a:path>
                </a:pathLst>
              </a:custGeom>
              <a:solidFill>
                <a:srgbClr val="D4F03B"/>
              </a:solidFill>
              <a:ln w="7918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sp>
          <p:nvSpPr>
            <p:cNvPr id="138" name="フリーフォーム: 図形 137">
              <a:extLst>
                <a:ext uri="{FF2B5EF4-FFF2-40B4-BE49-F238E27FC236}">
                  <a16:creationId xmlns:a16="http://schemas.microsoft.com/office/drawing/2014/main" id="{C21734DD-F940-F99D-176E-C309E235F1F5}"/>
                </a:ext>
              </a:extLst>
            </p:cNvPr>
            <p:cNvSpPr/>
            <p:nvPr/>
          </p:nvSpPr>
          <p:spPr>
            <a:xfrm>
              <a:off x="4689667" y="3997295"/>
              <a:ext cx="282926" cy="377017"/>
            </a:xfrm>
            <a:custGeom>
              <a:avLst/>
              <a:gdLst>
                <a:gd name="connsiteX0" fmla="*/ -93 w 282926"/>
                <a:gd name="connsiteY0" fmla="*/ -167 h 377017"/>
                <a:gd name="connsiteX1" fmla="*/ 233460 w 282926"/>
                <a:gd name="connsiteY1" fmla="*/ 376850 h 377017"/>
                <a:gd name="connsiteX2" fmla="*/ 282834 w 282926"/>
                <a:gd name="connsiteY2" fmla="*/ 376850 h 377017"/>
                <a:gd name="connsiteX3" fmla="*/ 227351 w 282926"/>
                <a:gd name="connsiteY3" fmla="*/ -167 h 377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2926" h="377017">
                  <a:moveTo>
                    <a:pt x="-93" y="-167"/>
                  </a:moveTo>
                  <a:cubicBezTo>
                    <a:pt x="106683" y="115924"/>
                    <a:pt x="187966" y="232976"/>
                    <a:pt x="233460" y="376850"/>
                  </a:cubicBezTo>
                  <a:lnTo>
                    <a:pt x="282834" y="376850"/>
                  </a:lnTo>
                  <a:lnTo>
                    <a:pt x="227351" y="-167"/>
                  </a:lnTo>
                  <a:close/>
                </a:path>
              </a:pathLst>
            </a:custGeom>
            <a:solidFill>
              <a:srgbClr val="322D37"/>
            </a:solidFill>
            <a:ln w="19050" cap="rnd">
              <a:solidFill>
                <a:srgbClr val="1A1A1A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39" name="フリーフォーム: 図形 138">
              <a:extLst>
                <a:ext uri="{FF2B5EF4-FFF2-40B4-BE49-F238E27FC236}">
                  <a16:creationId xmlns:a16="http://schemas.microsoft.com/office/drawing/2014/main" id="{421542CA-8590-EEE0-83E4-E4BC203B4145}"/>
                </a:ext>
              </a:extLst>
            </p:cNvPr>
            <p:cNvSpPr/>
            <p:nvPr/>
          </p:nvSpPr>
          <p:spPr>
            <a:xfrm>
              <a:off x="3909616" y="3094647"/>
              <a:ext cx="1007496" cy="1235705"/>
            </a:xfrm>
            <a:custGeom>
              <a:avLst/>
              <a:gdLst>
                <a:gd name="connsiteX0" fmla="*/ 346033 w 1007496"/>
                <a:gd name="connsiteY0" fmla="*/ -232 h 1235705"/>
                <a:gd name="connsiteX1" fmla="*/ 305014 w 1007496"/>
                <a:gd name="connsiteY1" fmla="*/ 22892 h 1235705"/>
                <a:gd name="connsiteX2" fmla="*/ 29278 w 1007496"/>
                <a:gd name="connsiteY2" fmla="*/ 629357 h 1235705"/>
                <a:gd name="connsiteX3" fmla="*/ 19166 w 1007496"/>
                <a:gd name="connsiteY3" fmla="*/ 682326 h 1235705"/>
                <a:gd name="connsiteX4" fmla="*/ 25560 w 1007496"/>
                <a:gd name="connsiteY4" fmla="*/ 1208775 h 1235705"/>
                <a:gd name="connsiteX5" fmla="*/ 56672 w 1007496"/>
                <a:gd name="connsiteY5" fmla="*/ 1235474 h 1235705"/>
                <a:gd name="connsiteX6" fmla="*/ 373121 w 1007496"/>
                <a:gd name="connsiteY6" fmla="*/ 1235474 h 1235705"/>
                <a:gd name="connsiteX7" fmla="*/ 405519 w 1007496"/>
                <a:gd name="connsiteY7" fmla="*/ 1111884 h 1235705"/>
                <a:gd name="connsiteX8" fmla="*/ 652084 w 1007496"/>
                <a:gd name="connsiteY8" fmla="*/ 924704 h 1235705"/>
                <a:gd name="connsiteX9" fmla="*/ 1007346 w 1007496"/>
                <a:gd name="connsiteY9" fmla="*/ 915326 h 1235705"/>
                <a:gd name="connsiteX10" fmla="*/ 1007346 w 1007496"/>
                <a:gd name="connsiteY10" fmla="*/ 130732 h 1235705"/>
                <a:gd name="connsiteX11" fmla="*/ 993823 w 1007496"/>
                <a:gd name="connsiteY11" fmla="*/ 80315 h 1235705"/>
                <a:gd name="connsiteX12" fmla="*/ 960852 w 1007496"/>
                <a:gd name="connsiteY12" fmla="*/ 23178 h 1235705"/>
                <a:gd name="connsiteX13" fmla="*/ 920303 w 1007496"/>
                <a:gd name="connsiteY13" fmla="*/ -232 h 1235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07496" h="1235705">
                  <a:moveTo>
                    <a:pt x="346033" y="-232"/>
                  </a:moveTo>
                  <a:cubicBezTo>
                    <a:pt x="331121" y="-232"/>
                    <a:pt x="312715" y="10105"/>
                    <a:pt x="305014" y="22892"/>
                  </a:cubicBezTo>
                  <a:cubicBezTo>
                    <a:pt x="159771" y="264473"/>
                    <a:pt x="74505" y="461705"/>
                    <a:pt x="29278" y="629357"/>
                  </a:cubicBezTo>
                  <a:cubicBezTo>
                    <a:pt x="25396" y="643779"/>
                    <a:pt x="21045" y="667536"/>
                    <a:pt x="19166" y="682326"/>
                  </a:cubicBezTo>
                  <a:cubicBezTo>
                    <a:pt x="1618" y="820910"/>
                    <a:pt x="-16379" y="928381"/>
                    <a:pt x="25560" y="1208775"/>
                  </a:cubicBezTo>
                  <a:cubicBezTo>
                    <a:pt x="27766" y="1223523"/>
                    <a:pt x="41759" y="1235474"/>
                    <a:pt x="56672" y="1235474"/>
                  </a:cubicBezTo>
                  <a:lnTo>
                    <a:pt x="373121" y="1235474"/>
                  </a:lnTo>
                  <a:cubicBezTo>
                    <a:pt x="383866" y="1193841"/>
                    <a:pt x="394611" y="1152189"/>
                    <a:pt x="405519" y="1111884"/>
                  </a:cubicBezTo>
                  <a:cubicBezTo>
                    <a:pt x="433036" y="1010297"/>
                    <a:pt x="546840" y="927482"/>
                    <a:pt x="652084" y="924704"/>
                  </a:cubicBezTo>
                  <a:lnTo>
                    <a:pt x="1007346" y="915326"/>
                  </a:lnTo>
                  <a:lnTo>
                    <a:pt x="1007346" y="130732"/>
                  </a:lnTo>
                  <a:cubicBezTo>
                    <a:pt x="1007346" y="113041"/>
                    <a:pt x="1002668" y="95636"/>
                    <a:pt x="993823" y="80315"/>
                  </a:cubicBezTo>
                  <a:lnTo>
                    <a:pt x="960852" y="23178"/>
                  </a:lnTo>
                  <a:cubicBezTo>
                    <a:pt x="952477" y="8695"/>
                    <a:pt x="937034" y="-232"/>
                    <a:pt x="920303" y="-232"/>
                  </a:cubicBezTo>
                  <a:close/>
                </a:path>
              </a:pathLst>
            </a:custGeom>
            <a:solidFill>
              <a:srgbClr val="E5EBED"/>
            </a:solidFill>
            <a:ln w="12246" cap="rnd">
              <a:noFill/>
              <a:prstDash val="solid"/>
              <a:bevel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140" name="フリーフォーム: 図形 139">
              <a:extLst>
                <a:ext uri="{FF2B5EF4-FFF2-40B4-BE49-F238E27FC236}">
                  <a16:creationId xmlns:a16="http://schemas.microsoft.com/office/drawing/2014/main" id="{93D320FB-6AC6-16AC-0596-09D2FE25AD32}"/>
                </a:ext>
              </a:extLst>
            </p:cNvPr>
            <p:cNvSpPr/>
            <p:nvPr/>
          </p:nvSpPr>
          <p:spPr>
            <a:xfrm>
              <a:off x="3912365" y="3881060"/>
              <a:ext cx="1004747" cy="71824"/>
            </a:xfrm>
            <a:custGeom>
              <a:avLst/>
              <a:gdLst>
                <a:gd name="connsiteX0" fmla="*/ 1004597 w 1004747"/>
                <a:gd name="connsiteY0" fmla="*/ 34258 h 71824"/>
                <a:gd name="connsiteX1" fmla="*/ -150 w 1004747"/>
                <a:gd name="connsiteY1" fmla="*/ 71620 h 71824"/>
                <a:gd name="connsiteX2" fmla="*/ 1648 w 1004747"/>
                <a:gd name="connsiteY2" fmla="*/ 38608 h 71824"/>
                <a:gd name="connsiteX3" fmla="*/ 1004597 w 1004747"/>
                <a:gd name="connsiteY3" fmla="*/ -204 h 71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4747" h="71824">
                  <a:moveTo>
                    <a:pt x="1004597" y="34258"/>
                  </a:moveTo>
                  <a:cubicBezTo>
                    <a:pt x="670172" y="40264"/>
                    <a:pt x="354867" y="51887"/>
                    <a:pt x="-150" y="71620"/>
                  </a:cubicBezTo>
                  <a:lnTo>
                    <a:pt x="1648" y="38608"/>
                  </a:lnTo>
                  <a:cubicBezTo>
                    <a:pt x="287618" y="24779"/>
                    <a:pt x="460316" y="4351"/>
                    <a:pt x="1004597" y="-204"/>
                  </a:cubicBezTo>
                  <a:close/>
                </a:path>
              </a:pathLst>
            </a:custGeom>
            <a:solidFill>
              <a:srgbClr val="D8E1E4"/>
            </a:solidFill>
            <a:ln w="12246" cap="rnd">
              <a:noFill/>
              <a:prstDash val="solid"/>
              <a:bevel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41" name="フリーフォーム: 図形 140">
              <a:extLst>
                <a:ext uri="{FF2B5EF4-FFF2-40B4-BE49-F238E27FC236}">
                  <a16:creationId xmlns:a16="http://schemas.microsoft.com/office/drawing/2014/main" id="{DE11C954-FB1C-8154-EA55-85149AA2C555}"/>
                </a:ext>
              </a:extLst>
            </p:cNvPr>
            <p:cNvSpPr/>
            <p:nvPr/>
          </p:nvSpPr>
          <p:spPr>
            <a:xfrm>
              <a:off x="4008110" y="4162843"/>
              <a:ext cx="323639" cy="25105"/>
            </a:xfrm>
            <a:custGeom>
              <a:avLst/>
              <a:gdLst>
                <a:gd name="connsiteX0" fmla="*/ 2105 w 323639"/>
                <a:gd name="connsiteY0" fmla="*/ -169 h 25105"/>
                <a:gd name="connsiteX1" fmla="*/ -183 w 323639"/>
                <a:gd name="connsiteY1" fmla="*/ 24937 h 25105"/>
                <a:gd name="connsiteX2" fmla="*/ 313140 w 323639"/>
                <a:gd name="connsiteY2" fmla="*/ 24937 h 25105"/>
                <a:gd name="connsiteX3" fmla="*/ 323456 w 323639"/>
                <a:gd name="connsiteY3" fmla="*/ -169 h 25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3639" h="25105">
                  <a:moveTo>
                    <a:pt x="2105" y="-169"/>
                  </a:moveTo>
                  <a:lnTo>
                    <a:pt x="-183" y="24937"/>
                  </a:lnTo>
                  <a:lnTo>
                    <a:pt x="313140" y="24937"/>
                  </a:lnTo>
                  <a:lnTo>
                    <a:pt x="323456" y="-169"/>
                  </a:lnTo>
                  <a:close/>
                </a:path>
              </a:pathLst>
            </a:custGeom>
            <a:solidFill>
              <a:srgbClr val="D8E1E4"/>
            </a:solidFill>
            <a:ln w="12246" cap="rnd">
              <a:noFill/>
              <a:prstDash val="solid"/>
              <a:bevel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143" name="グラフィックス 106">
              <a:extLst>
                <a:ext uri="{FF2B5EF4-FFF2-40B4-BE49-F238E27FC236}">
                  <a16:creationId xmlns:a16="http://schemas.microsoft.com/office/drawing/2014/main" id="{E3E58AA9-4F62-FBA4-6AD0-1003403DD608}"/>
                </a:ext>
              </a:extLst>
            </p:cNvPr>
            <p:cNvGrpSpPr/>
            <p:nvPr/>
          </p:nvGrpSpPr>
          <p:grpSpPr>
            <a:xfrm>
              <a:off x="4639557" y="3797969"/>
              <a:ext cx="180378" cy="80383"/>
              <a:chOff x="3407105" y="3797969"/>
              <a:chExt cx="180378" cy="80383"/>
            </a:xfrm>
          </p:grpSpPr>
          <p:sp>
            <p:nvSpPr>
              <p:cNvPr id="144" name="フリーフォーム: 図形 143">
                <a:extLst>
                  <a:ext uri="{FF2B5EF4-FFF2-40B4-BE49-F238E27FC236}">
                    <a16:creationId xmlns:a16="http://schemas.microsoft.com/office/drawing/2014/main" id="{25C35321-D5C4-0F6B-455E-737BEA1BC059}"/>
                  </a:ext>
                </a:extLst>
              </p:cNvPr>
              <p:cNvSpPr/>
              <p:nvPr/>
            </p:nvSpPr>
            <p:spPr>
              <a:xfrm>
                <a:off x="3407105" y="3797969"/>
                <a:ext cx="180378" cy="80383"/>
              </a:xfrm>
              <a:custGeom>
                <a:avLst/>
                <a:gdLst>
                  <a:gd name="connsiteX0" fmla="*/ -107 w 180378"/>
                  <a:gd name="connsiteY0" fmla="*/ 52351 h 80383"/>
                  <a:gd name="connsiteX1" fmla="*/ -107 w 180378"/>
                  <a:gd name="connsiteY1" fmla="*/ 71002 h 80383"/>
                  <a:gd name="connsiteX2" fmla="*/ 9147 w 180378"/>
                  <a:gd name="connsiteY2" fmla="*/ 80256 h 80383"/>
                  <a:gd name="connsiteX3" fmla="*/ 167504 w 180378"/>
                  <a:gd name="connsiteY3" fmla="*/ 80256 h 80383"/>
                  <a:gd name="connsiteX4" fmla="*/ 180272 w 180378"/>
                  <a:gd name="connsiteY4" fmla="*/ 67488 h 80383"/>
                  <a:gd name="connsiteX5" fmla="*/ 180272 w 180378"/>
                  <a:gd name="connsiteY5" fmla="*/ 10658 h 80383"/>
                  <a:gd name="connsiteX6" fmla="*/ 169486 w 180378"/>
                  <a:gd name="connsiteY6" fmla="*/ -128 h 80383"/>
                  <a:gd name="connsiteX7" fmla="*/ 90205 w 180378"/>
                  <a:gd name="connsiteY7" fmla="*/ -128 h 80383"/>
                  <a:gd name="connsiteX8" fmla="*/ 51882 w 180378"/>
                  <a:gd name="connsiteY8" fmla="*/ 10801 h 80383"/>
                  <a:gd name="connsiteX9" fmla="*/ 7758 w 180378"/>
                  <a:gd name="connsiteY9" fmla="*/ 38215 h 80383"/>
                  <a:gd name="connsiteX10" fmla="*/ -107 w 180378"/>
                  <a:gd name="connsiteY10" fmla="*/ 52351 h 80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80378" h="80383">
                    <a:moveTo>
                      <a:pt x="-107" y="52351"/>
                    </a:moveTo>
                    <a:lnTo>
                      <a:pt x="-107" y="71002"/>
                    </a:lnTo>
                    <a:cubicBezTo>
                      <a:pt x="-107" y="76109"/>
                      <a:pt x="4040" y="80256"/>
                      <a:pt x="9147" y="80256"/>
                    </a:cubicBezTo>
                    <a:lnTo>
                      <a:pt x="167504" y="80256"/>
                    </a:lnTo>
                    <a:cubicBezTo>
                      <a:pt x="174552" y="80256"/>
                      <a:pt x="180272" y="74536"/>
                      <a:pt x="180272" y="67488"/>
                    </a:cubicBezTo>
                    <a:lnTo>
                      <a:pt x="180272" y="10658"/>
                    </a:lnTo>
                    <a:cubicBezTo>
                      <a:pt x="180272" y="4693"/>
                      <a:pt x="175450" y="-128"/>
                      <a:pt x="169486" y="-128"/>
                    </a:cubicBezTo>
                    <a:lnTo>
                      <a:pt x="90205" y="-128"/>
                    </a:lnTo>
                    <a:cubicBezTo>
                      <a:pt x="76661" y="-128"/>
                      <a:pt x="63383" y="3651"/>
                      <a:pt x="51882" y="10801"/>
                    </a:cubicBezTo>
                    <a:lnTo>
                      <a:pt x="7758" y="38215"/>
                    </a:lnTo>
                    <a:cubicBezTo>
                      <a:pt x="2855" y="41259"/>
                      <a:pt x="-107" y="46611"/>
                      <a:pt x="-107" y="52351"/>
                    </a:cubicBezTo>
                    <a:close/>
                  </a:path>
                </a:pathLst>
              </a:custGeom>
              <a:solidFill>
                <a:srgbClr val="383939"/>
              </a:solidFill>
              <a:ln w="12246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145" name="フリーフォーム: 図形 144">
                <a:extLst>
                  <a:ext uri="{FF2B5EF4-FFF2-40B4-BE49-F238E27FC236}">
                    <a16:creationId xmlns:a16="http://schemas.microsoft.com/office/drawing/2014/main" id="{716ADC7F-62BD-D0D6-4DFA-CC95CA14B0A3}"/>
                  </a:ext>
                </a:extLst>
              </p:cNvPr>
              <p:cNvSpPr/>
              <p:nvPr/>
            </p:nvSpPr>
            <p:spPr>
              <a:xfrm>
                <a:off x="3415788" y="3804098"/>
                <a:ext cx="165915" cy="38445"/>
              </a:xfrm>
              <a:custGeom>
                <a:avLst/>
                <a:gdLst>
                  <a:gd name="connsiteX0" fmla="*/ 80869 w 165915"/>
                  <a:gd name="connsiteY0" fmla="*/ -130 h 38445"/>
                  <a:gd name="connsiteX1" fmla="*/ 45243 w 165915"/>
                  <a:gd name="connsiteY1" fmla="*/ 10043 h 38445"/>
                  <a:gd name="connsiteX2" fmla="*/ 1119 w 165915"/>
                  <a:gd name="connsiteY2" fmla="*/ 37457 h 38445"/>
                  <a:gd name="connsiteX3" fmla="*/ -107 w 165915"/>
                  <a:gd name="connsiteY3" fmla="*/ 38315 h 38445"/>
                  <a:gd name="connsiteX4" fmla="*/ 165808 w 165915"/>
                  <a:gd name="connsiteY4" fmla="*/ 38315 h 38445"/>
                  <a:gd name="connsiteX5" fmla="*/ 165808 w 165915"/>
                  <a:gd name="connsiteY5" fmla="*/ 5528 h 38445"/>
                  <a:gd name="connsiteX6" fmla="*/ 160150 w 165915"/>
                  <a:gd name="connsiteY6" fmla="*/ -130 h 384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5915" h="38445">
                    <a:moveTo>
                      <a:pt x="80869" y="-130"/>
                    </a:moveTo>
                    <a:cubicBezTo>
                      <a:pt x="68265" y="-130"/>
                      <a:pt x="55927" y="3404"/>
                      <a:pt x="45243" y="10043"/>
                    </a:cubicBezTo>
                    <a:lnTo>
                      <a:pt x="1119" y="37457"/>
                    </a:lnTo>
                    <a:cubicBezTo>
                      <a:pt x="689" y="37723"/>
                      <a:pt x="260" y="38009"/>
                      <a:pt x="-107" y="38315"/>
                    </a:cubicBezTo>
                    <a:lnTo>
                      <a:pt x="165808" y="38315"/>
                    </a:lnTo>
                    <a:lnTo>
                      <a:pt x="165808" y="5528"/>
                    </a:lnTo>
                    <a:cubicBezTo>
                      <a:pt x="165808" y="2342"/>
                      <a:pt x="163337" y="-130"/>
                      <a:pt x="160150" y="-130"/>
                    </a:cubicBezTo>
                    <a:close/>
                  </a:path>
                </a:pathLst>
              </a:custGeom>
              <a:solidFill>
                <a:srgbClr val="5F6161"/>
              </a:solidFill>
              <a:ln w="20406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147" name="グラフィックス 106">
              <a:extLst>
                <a:ext uri="{FF2B5EF4-FFF2-40B4-BE49-F238E27FC236}">
                  <a16:creationId xmlns:a16="http://schemas.microsoft.com/office/drawing/2014/main" id="{4F6A502A-8299-52BA-401F-15680FA3ACA0}"/>
                </a:ext>
              </a:extLst>
            </p:cNvPr>
            <p:cNvGrpSpPr/>
            <p:nvPr/>
          </p:nvGrpSpPr>
          <p:grpSpPr>
            <a:xfrm>
              <a:off x="4338654" y="4063626"/>
              <a:ext cx="508058" cy="508058"/>
              <a:chOff x="3106202" y="4063626"/>
              <a:chExt cx="508058" cy="508058"/>
            </a:xfrm>
          </p:grpSpPr>
          <p:sp>
            <p:nvSpPr>
              <p:cNvPr id="148" name="フリーフォーム: 図形 147">
                <a:extLst>
                  <a:ext uri="{FF2B5EF4-FFF2-40B4-BE49-F238E27FC236}">
                    <a16:creationId xmlns:a16="http://schemas.microsoft.com/office/drawing/2014/main" id="{BC984510-95F2-241F-C014-EEAD3EE81A2A}"/>
                  </a:ext>
                </a:extLst>
              </p:cNvPr>
              <p:cNvSpPr/>
              <p:nvPr/>
            </p:nvSpPr>
            <p:spPr>
              <a:xfrm>
                <a:off x="3106202" y="4063626"/>
                <a:ext cx="508058" cy="508058"/>
              </a:xfrm>
              <a:custGeom>
                <a:avLst/>
                <a:gdLst>
                  <a:gd name="connsiteX0" fmla="*/ 508002 w 508058"/>
                  <a:gd name="connsiteY0" fmla="*/ 253955 h 508058"/>
                  <a:gd name="connsiteX1" fmla="*/ 253973 w 508058"/>
                  <a:gd name="connsiteY1" fmla="*/ 507984 h 508058"/>
                  <a:gd name="connsiteX2" fmla="*/ -56 w 508058"/>
                  <a:gd name="connsiteY2" fmla="*/ 253955 h 508058"/>
                  <a:gd name="connsiteX3" fmla="*/ 253973 w 508058"/>
                  <a:gd name="connsiteY3" fmla="*/ -74 h 508058"/>
                  <a:gd name="connsiteX4" fmla="*/ 508002 w 508058"/>
                  <a:gd name="connsiteY4" fmla="*/ 253955 h 5080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8058" h="508058">
                    <a:moveTo>
                      <a:pt x="508002" y="253955"/>
                    </a:moveTo>
                    <a:cubicBezTo>
                      <a:pt x="508002" y="394251"/>
                      <a:pt x="394269" y="507984"/>
                      <a:pt x="253973" y="507984"/>
                    </a:cubicBezTo>
                    <a:cubicBezTo>
                      <a:pt x="113676" y="507984"/>
                      <a:pt x="-56" y="394251"/>
                      <a:pt x="-56" y="253955"/>
                    </a:cubicBezTo>
                    <a:cubicBezTo>
                      <a:pt x="-56" y="113658"/>
                      <a:pt x="113676" y="-74"/>
                      <a:pt x="253973" y="-74"/>
                    </a:cubicBezTo>
                    <a:cubicBezTo>
                      <a:pt x="394269" y="-74"/>
                      <a:pt x="508002" y="113658"/>
                      <a:pt x="508002" y="253955"/>
                    </a:cubicBezTo>
                    <a:close/>
                  </a:path>
                </a:pathLst>
              </a:custGeom>
              <a:solidFill>
                <a:srgbClr val="302B32"/>
              </a:solidFill>
              <a:ln w="19050" cap="rnd">
                <a:solidFill>
                  <a:srgbClr val="1A1A1A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149" name="フリーフォーム: 図形 148">
                <a:extLst>
                  <a:ext uri="{FF2B5EF4-FFF2-40B4-BE49-F238E27FC236}">
                    <a16:creationId xmlns:a16="http://schemas.microsoft.com/office/drawing/2014/main" id="{91A92A6D-0064-A720-3A58-F8AD88E5E577}"/>
                  </a:ext>
                </a:extLst>
              </p:cNvPr>
              <p:cNvSpPr/>
              <p:nvPr/>
            </p:nvSpPr>
            <p:spPr>
              <a:xfrm>
                <a:off x="3180859" y="4138283"/>
                <a:ext cx="358746" cy="358746"/>
              </a:xfrm>
              <a:custGeom>
                <a:avLst/>
                <a:gdLst>
                  <a:gd name="connsiteX0" fmla="*/ 358690 w 358746"/>
                  <a:gd name="connsiteY0" fmla="*/ 179299 h 358746"/>
                  <a:gd name="connsiteX1" fmla="*/ 179317 w 358746"/>
                  <a:gd name="connsiteY1" fmla="*/ 358672 h 358746"/>
                  <a:gd name="connsiteX2" fmla="*/ -57 w 358746"/>
                  <a:gd name="connsiteY2" fmla="*/ 179299 h 358746"/>
                  <a:gd name="connsiteX3" fmla="*/ 179317 w 358746"/>
                  <a:gd name="connsiteY3" fmla="*/ -75 h 358746"/>
                  <a:gd name="connsiteX4" fmla="*/ 358690 w 358746"/>
                  <a:gd name="connsiteY4" fmla="*/ 179299 h 3587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8746" h="358746">
                    <a:moveTo>
                      <a:pt x="358690" y="179299"/>
                    </a:moveTo>
                    <a:cubicBezTo>
                      <a:pt x="358690" y="278363"/>
                      <a:pt x="278381" y="358672"/>
                      <a:pt x="179317" y="358672"/>
                    </a:cubicBezTo>
                    <a:cubicBezTo>
                      <a:pt x="80252" y="358672"/>
                      <a:pt x="-57" y="278364"/>
                      <a:pt x="-57" y="179299"/>
                    </a:cubicBezTo>
                    <a:cubicBezTo>
                      <a:pt x="-57" y="80234"/>
                      <a:pt x="80252" y="-75"/>
                      <a:pt x="179317" y="-75"/>
                    </a:cubicBezTo>
                    <a:cubicBezTo>
                      <a:pt x="278381" y="-75"/>
                      <a:pt x="358690" y="80233"/>
                      <a:pt x="358690" y="179299"/>
                    </a:cubicBezTo>
                    <a:close/>
                  </a:path>
                </a:pathLst>
              </a:custGeom>
              <a:solidFill>
                <a:srgbClr val="6B6E73"/>
              </a:solidFill>
              <a:ln w="12246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50" name="フリーフォーム: 図形 149">
                <a:extLst>
                  <a:ext uri="{FF2B5EF4-FFF2-40B4-BE49-F238E27FC236}">
                    <a16:creationId xmlns:a16="http://schemas.microsoft.com/office/drawing/2014/main" id="{839F0688-73BA-4A14-290A-E74C324E4A14}"/>
                  </a:ext>
                </a:extLst>
              </p:cNvPr>
              <p:cNvSpPr/>
              <p:nvPr/>
            </p:nvSpPr>
            <p:spPr>
              <a:xfrm>
                <a:off x="3204246" y="4161670"/>
                <a:ext cx="311971" cy="311971"/>
              </a:xfrm>
              <a:custGeom>
                <a:avLst/>
                <a:gdLst>
                  <a:gd name="connsiteX0" fmla="*/ 311915 w 311971"/>
                  <a:gd name="connsiteY0" fmla="*/ 155911 h 311971"/>
                  <a:gd name="connsiteX1" fmla="*/ 155929 w 311971"/>
                  <a:gd name="connsiteY1" fmla="*/ 311897 h 311971"/>
                  <a:gd name="connsiteX2" fmla="*/ -57 w 311971"/>
                  <a:gd name="connsiteY2" fmla="*/ 155911 h 311971"/>
                  <a:gd name="connsiteX3" fmla="*/ 155929 w 311971"/>
                  <a:gd name="connsiteY3" fmla="*/ -75 h 311971"/>
                  <a:gd name="connsiteX4" fmla="*/ 311915 w 311971"/>
                  <a:gd name="connsiteY4" fmla="*/ 155911 h 311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1971" h="311971">
                    <a:moveTo>
                      <a:pt x="311915" y="155911"/>
                    </a:moveTo>
                    <a:cubicBezTo>
                      <a:pt x="311915" y="242060"/>
                      <a:pt x="242078" y="311897"/>
                      <a:pt x="155929" y="311897"/>
                    </a:cubicBezTo>
                    <a:cubicBezTo>
                      <a:pt x="69780" y="311897"/>
                      <a:pt x="-57" y="242060"/>
                      <a:pt x="-57" y="155911"/>
                    </a:cubicBezTo>
                    <a:cubicBezTo>
                      <a:pt x="-57" y="69763"/>
                      <a:pt x="69780" y="-75"/>
                      <a:pt x="155929" y="-75"/>
                    </a:cubicBezTo>
                    <a:cubicBezTo>
                      <a:pt x="242078" y="-75"/>
                      <a:pt x="311915" y="69763"/>
                      <a:pt x="311915" y="155911"/>
                    </a:cubicBezTo>
                    <a:close/>
                  </a:path>
                </a:pathLst>
              </a:custGeom>
              <a:solidFill>
                <a:srgbClr val="DEE1E7"/>
              </a:solidFill>
              <a:ln w="12246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51" name="フリーフォーム: 図形 150">
                <a:extLst>
                  <a:ext uri="{FF2B5EF4-FFF2-40B4-BE49-F238E27FC236}">
                    <a16:creationId xmlns:a16="http://schemas.microsoft.com/office/drawing/2014/main" id="{D9F52051-F982-0891-B567-0A217B12472A}"/>
                  </a:ext>
                </a:extLst>
              </p:cNvPr>
              <p:cNvSpPr/>
              <p:nvPr/>
            </p:nvSpPr>
            <p:spPr>
              <a:xfrm>
                <a:off x="3277706" y="4235130"/>
                <a:ext cx="165051" cy="165051"/>
              </a:xfrm>
              <a:custGeom>
                <a:avLst/>
                <a:gdLst>
                  <a:gd name="connsiteX0" fmla="*/ 164995 w 165051"/>
                  <a:gd name="connsiteY0" fmla="*/ 82451 h 165051"/>
                  <a:gd name="connsiteX1" fmla="*/ 82469 w 165051"/>
                  <a:gd name="connsiteY1" fmla="*/ 164977 h 165051"/>
                  <a:gd name="connsiteX2" fmla="*/ -57 w 165051"/>
                  <a:gd name="connsiteY2" fmla="*/ 82451 h 165051"/>
                  <a:gd name="connsiteX3" fmla="*/ 82469 w 165051"/>
                  <a:gd name="connsiteY3" fmla="*/ -75 h 165051"/>
                  <a:gd name="connsiteX4" fmla="*/ 164995 w 165051"/>
                  <a:gd name="connsiteY4" fmla="*/ 82451 h 165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5051" h="165051">
                    <a:moveTo>
                      <a:pt x="164995" y="82451"/>
                    </a:moveTo>
                    <a:cubicBezTo>
                      <a:pt x="164995" y="128029"/>
                      <a:pt x="128047" y="164977"/>
                      <a:pt x="82469" y="164977"/>
                    </a:cubicBezTo>
                    <a:cubicBezTo>
                      <a:pt x="36891" y="164977"/>
                      <a:pt x="-57" y="128029"/>
                      <a:pt x="-57" y="82451"/>
                    </a:cubicBezTo>
                    <a:cubicBezTo>
                      <a:pt x="-57" y="36874"/>
                      <a:pt x="36891" y="-75"/>
                      <a:pt x="82469" y="-75"/>
                    </a:cubicBezTo>
                    <a:cubicBezTo>
                      <a:pt x="128046" y="-75"/>
                      <a:pt x="164995" y="36874"/>
                      <a:pt x="164995" y="82451"/>
                    </a:cubicBezTo>
                    <a:close/>
                  </a:path>
                </a:pathLst>
              </a:custGeom>
              <a:solidFill>
                <a:srgbClr val="CCD5DB"/>
              </a:solidFill>
              <a:ln w="12700" cap="rnd">
                <a:solidFill>
                  <a:srgbClr val="FFFFFF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152" name="フリーフォーム: 図形 151">
                <a:extLst>
                  <a:ext uri="{FF2B5EF4-FFF2-40B4-BE49-F238E27FC236}">
                    <a16:creationId xmlns:a16="http://schemas.microsoft.com/office/drawing/2014/main" id="{E58B9934-5752-3AF8-2AE3-5AFC14BF881E}"/>
                  </a:ext>
                </a:extLst>
              </p:cNvPr>
              <p:cNvSpPr/>
              <p:nvPr/>
            </p:nvSpPr>
            <p:spPr>
              <a:xfrm>
                <a:off x="3217794" y="4172761"/>
                <a:ext cx="284863" cy="274268"/>
              </a:xfrm>
              <a:custGeom>
                <a:avLst/>
                <a:gdLst>
                  <a:gd name="connsiteX0" fmla="*/ 23981 w 284863"/>
                  <a:gd name="connsiteY0" fmla="*/ 77591 h 274268"/>
                  <a:gd name="connsiteX1" fmla="*/ 35461 w 284863"/>
                  <a:gd name="connsiteY1" fmla="*/ 111358 h 274268"/>
                  <a:gd name="connsiteX2" fmla="*/ 6535 w 284863"/>
                  <a:gd name="connsiteY2" fmla="*/ 131276 h 274268"/>
                  <a:gd name="connsiteX3" fmla="*/ 3635 w 284863"/>
                  <a:gd name="connsiteY3" fmla="*/ 101022 h 274268"/>
                  <a:gd name="connsiteX4" fmla="*/ 23981 w 284863"/>
                  <a:gd name="connsiteY4" fmla="*/ 77591 h 274268"/>
                  <a:gd name="connsiteX5" fmla="*/ 40997 w 284863"/>
                  <a:gd name="connsiteY5" fmla="*/ 237337 h 274268"/>
                  <a:gd name="connsiteX6" fmla="*/ 76664 w 284863"/>
                  <a:gd name="connsiteY6" fmla="*/ 236868 h 274268"/>
                  <a:gd name="connsiteX7" fmla="*/ 86674 w 284863"/>
                  <a:gd name="connsiteY7" fmla="*/ 270513 h 274268"/>
                  <a:gd name="connsiteX8" fmla="*/ 57013 w 284863"/>
                  <a:gd name="connsiteY8" fmla="*/ 263934 h 274268"/>
                  <a:gd name="connsiteX9" fmla="*/ 40997 w 284863"/>
                  <a:gd name="connsiteY9" fmla="*/ 237337 h 274268"/>
                  <a:gd name="connsiteX10" fmla="*/ 198190 w 284863"/>
                  <a:gd name="connsiteY10" fmla="*/ 270513 h 274268"/>
                  <a:gd name="connsiteX11" fmla="*/ 208772 w 284863"/>
                  <a:gd name="connsiteY11" fmla="*/ 236459 h 274268"/>
                  <a:gd name="connsiteX12" fmla="*/ 243867 w 284863"/>
                  <a:gd name="connsiteY12" fmla="*/ 237337 h 274268"/>
                  <a:gd name="connsiteX13" fmla="*/ 228423 w 284863"/>
                  <a:gd name="connsiteY13" fmla="*/ 263526 h 274268"/>
                  <a:gd name="connsiteX14" fmla="*/ 198190 w 284863"/>
                  <a:gd name="connsiteY14" fmla="*/ 270513 h 274268"/>
                  <a:gd name="connsiteX15" fmla="*/ 278329 w 284863"/>
                  <a:gd name="connsiteY15" fmla="*/ 131276 h 274268"/>
                  <a:gd name="connsiteX16" fmla="*/ 249199 w 284863"/>
                  <a:gd name="connsiteY16" fmla="*/ 110705 h 274268"/>
                  <a:gd name="connsiteX17" fmla="*/ 260883 w 284863"/>
                  <a:gd name="connsiteY17" fmla="*/ 77591 h 274268"/>
                  <a:gd name="connsiteX18" fmla="*/ 281005 w 284863"/>
                  <a:gd name="connsiteY18" fmla="*/ 100368 h 274268"/>
                  <a:gd name="connsiteX19" fmla="*/ 278329 w 284863"/>
                  <a:gd name="connsiteY19" fmla="*/ 131276 h 274268"/>
                  <a:gd name="connsiteX20" fmla="*/ 170653 w 284863"/>
                  <a:gd name="connsiteY20" fmla="*/ 12038 h 274268"/>
                  <a:gd name="connsiteX21" fmla="*/ 142095 w 284863"/>
                  <a:gd name="connsiteY21" fmla="*/ 33385 h 274268"/>
                  <a:gd name="connsiteX22" fmla="*/ 114211 w 284863"/>
                  <a:gd name="connsiteY22" fmla="*/ 12038 h 274268"/>
                  <a:gd name="connsiteX23" fmla="*/ 142095 w 284863"/>
                  <a:gd name="connsiteY23" fmla="*/ -76 h 274268"/>
                  <a:gd name="connsiteX24" fmla="*/ 170653 w 284863"/>
                  <a:gd name="connsiteY24" fmla="*/ 12038 h 2742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4863" h="274268">
                    <a:moveTo>
                      <a:pt x="23981" y="77591"/>
                    </a:moveTo>
                    <a:cubicBezTo>
                      <a:pt x="32765" y="80451"/>
                      <a:pt x="40323" y="96344"/>
                      <a:pt x="35461" y="111358"/>
                    </a:cubicBezTo>
                    <a:cubicBezTo>
                      <a:pt x="30579" y="126373"/>
                      <a:pt x="15319" y="134135"/>
                      <a:pt x="6535" y="131276"/>
                    </a:cubicBezTo>
                    <a:cubicBezTo>
                      <a:pt x="-2249" y="128416"/>
                      <a:pt x="-1227" y="116037"/>
                      <a:pt x="3635" y="101022"/>
                    </a:cubicBezTo>
                    <a:cubicBezTo>
                      <a:pt x="8517" y="86007"/>
                      <a:pt x="15197" y="74731"/>
                      <a:pt x="23981" y="77591"/>
                    </a:cubicBezTo>
                    <a:close/>
                    <a:moveTo>
                      <a:pt x="40997" y="237337"/>
                    </a:moveTo>
                    <a:cubicBezTo>
                      <a:pt x="46431" y="229861"/>
                      <a:pt x="63897" y="227593"/>
                      <a:pt x="76664" y="236868"/>
                    </a:cubicBezTo>
                    <a:cubicBezTo>
                      <a:pt x="89432" y="246142"/>
                      <a:pt x="92108" y="263056"/>
                      <a:pt x="86674" y="270513"/>
                    </a:cubicBezTo>
                    <a:cubicBezTo>
                      <a:pt x="81240" y="277989"/>
                      <a:pt x="69780" y="273209"/>
                      <a:pt x="57013" y="263934"/>
                    </a:cubicBezTo>
                    <a:cubicBezTo>
                      <a:pt x="44245" y="254661"/>
                      <a:pt x="35584" y="244814"/>
                      <a:pt x="40997" y="237337"/>
                    </a:cubicBezTo>
                    <a:close/>
                    <a:moveTo>
                      <a:pt x="198190" y="270513"/>
                    </a:moveTo>
                    <a:cubicBezTo>
                      <a:pt x="192777" y="263056"/>
                      <a:pt x="196004" y="245733"/>
                      <a:pt x="208772" y="236459"/>
                    </a:cubicBezTo>
                    <a:cubicBezTo>
                      <a:pt x="221539" y="227185"/>
                      <a:pt x="238433" y="229881"/>
                      <a:pt x="243867" y="237337"/>
                    </a:cubicBezTo>
                    <a:cubicBezTo>
                      <a:pt x="249301" y="244814"/>
                      <a:pt x="241191" y="254252"/>
                      <a:pt x="228423" y="263526"/>
                    </a:cubicBezTo>
                    <a:cubicBezTo>
                      <a:pt x="215656" y="272801"/>
                      <a:pt x="203624" y="277989"/>
                      <a:pt x="198190" y="270513"/>
                    </a:cubicBezTo>
                    <a:close/>
                    <a:moveTo>
                      <a:pt x="278329" y="131276"/>
                    </a:moveTo>
                    <a:cubicBezTo>
                      <a:pt x="269545" y="134135"/>
                      <a:pt x="254081" y="125699"/>
                      <a:pt x="249199" y="110705"/>
                    </a:cubicBezTo>
                    <a:cubicBezTo>
                      <a:pt x="244316" y="95690"/>
                      <a:pt x="252099" y="80451"/>
                      <a:pt x="260883" y="77591"/>
                    </a:cubicBezTo>
                    <a:cubicBezTo>
                      <a:pt x="269667" y="74731"/>
                      <a:pt x="276143" y="85354"/>
                      <a:pt x="281005" y="100368"/>
                    </a:cubicBezTo>
                    <a:cubicBezTo>
                      <a:pt x="285887" y="115363"/>
                      <a:pt x="287113" y="128416"/>
                      <a:pt x="278329" y="131276"/>
                    </a:cubicBezTo>
                    <a:close/>
                    <a:moveTo>
                      <a:pt x="170653" y="12038"/>
                    </a:moveTo>
                    <a:cubicBezTo>
                      <a:pt x="170653" y="21271"/>
                      <a:pt x="157865" y="33385"/>
                      <a:pt x="142095" y="33385"/>
                    </a:cubicBezTo>
                    <a:cubicBezTo>
                      <a:pt x="126304" y="33385"/>
                      <a:pt x="114211" y="21271"/>
                      <a:pt x="114211" y="12038"/>
                    </a:cubicBezTo>
                    <a:cubicBezTo>
                      <a:pt x="114211" y="2805"/>
                      <a:pt x="126304" y="-76"/>
                      <a:pt x="142095" y="-76"/>
                    </a:cubicBezTo>
                    <a:cubicBezTo>
                      <a:pt x="157865" y="-76"/>
                      <a:pt x="170653" y="2805"/>
                      <a:pt x="170653" y="12038"/>
                    </a:cubicBezTo>
                    <a:close/>
                  </a:path>
                </a:pathLst>
              </a:custGeom>
              <a:solidFill>
                <a:srgbClr val="0D0706"/>
              </a:solidFill>
              <a:ln w="2105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153" name="グラフィックス 106">
              <a:extLst>
                <a:ext uri="{FF2B5EF4-FFF2-40B4-BE49-F238E27FC236}">
                  <a16:creationId xmlns:a16="http://schemas.microsoft.com/office/drawing/2014/main" id="{D5D67DF4-19CF-483D-F8B4-1CB3961A6441}"/>
                </a:ext>
              </a:extLst>
            </p:cNvPr>
            <p:cNvGrpSpPr/>
            <p:nvPr/>
          </p:nvGrpSpPr>
          <p:grpSpPr>
            <a:xfrm>
              <a:off x="6220282" y="4063626"/>
              <a:ext cx="508058" cy="508058"/>
              <a:chOff x="4987830" y="4063626"/>
              <a:chExt cx="508058" cy="508058"/>
            </a:xfrm>
          </p:grpSpPr>
          <p:sp>
            <p:nvSpPr>
              <p:cNvPr id="154" name="フリーフォーム: 図形 153">
                <a:extLst>
                  <a:ext uri="{FF2B5EF4-FFF2-40B4-BE49-F238E27FC236}">
                    <a16:creationId xmlns:a16="http://schemas.microsoft.com/office/drawing/2014/main" id="{64899DD8-DA54-B010-6B30-C75F9EB8BA55}"/>
                  </a:ext>
                </a:extLst>
              </p:cNvPr>
              <p:cNvSpPr/>
              <p:nvPr/>
            </p:nvSpPr>
            <p:spPr>
              <a:xfrm>
                <a:off x="4987830" y="4063626"/>
                <a:ext cx="508058" cy="508058"/>
              </a:xfrm>
              <a:custGeom>
                <a:avLst/>
                <a:gdLst>
                  <a:gd name="connsiteX0" fmla="*/ 508350 w 508058"/>
                  <a:gd name="connsiteY0" fmla="*/ 253955 h 508058"/>
                  <a:gd name="connsiteX1" fmla="*/ 254321 w 508058"/>
                  <a:gd name="connsiteY1" fmla="*/ 507984 h 508058"/>
                  <a:gd name="connsiteX2" fmla="*/ 292 w 508058"/>
                  <a:gd name="connsiteY2" fmla="*/ 253955 h 508058"/>
                  <a:gd name="connsiteX3" fmla="*/ 254321 w 508058"/>
                  <a:gd name="connsiteY3" fmla="*/ -74 h 508058"/>
                  <a:gd name="connsiteX4" fmla="*/ 508350 w 508058"/>
                  <a:gd name="connsiteY4" fmla="*/ 253955 h 5080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8058" h="508058">
                    <a:moveTo>
                      <a:pt x="508350" y="253955"/>
                    </a:moveTo>
                    <a:cubicBezTo>
                      <a:pt x="508350" y="394251"/>
                      <a:pt x="394617" y="507984"/>
                      <a:pt x="254321" y="507984"/>
                    </a:cubicBezTo>
                    <a:cubicBezTo>
                      <a:pt x="114024" y="507984"/>
                      <a:pt x="292" y="394251"/>
                      <a:pt x="292" y="253955"/>
                    </a:cubicBezTo>
                    <a:cubicBezTo>
                      <a:pt x="292" y="113658"/>
                      <a:pt x="114025" y="-74"/>
                      <a:pt x="254321" y="-74"/>
                    </a:cubicBezTo>
                    <a:cubicBezTo>
                      <a:pt x="394618" y="-74"/>
                      <a:pt x="508350" y="113658"/>
                      <a:pt x="508350" y="253955"/>
                    </a:cubicBezTo>
                    <a:close/>
                  </a:path>
                </a:pathLst>
              </a:custGeom>
              <a:solidFill>
                <a:srgbClr val="121013"/>
              </a:solidFill>
              <a:ln w="19050" cap="rnd">
                <a:solidFill>
                  <a:srgbClr val="1A1A1A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155" name="フリーフォーム: 図形 154">
                <a:extLst>
                  <a:ext uri="{FF2B5EF4-FFF2-40B4-BE49-F238E27FC236}">
                    <a16:creationId xmlns:a16="http://schemas.microsoft.com/office/drawing/2014/main" id="{A032B190-7DE2-FA9E-B4DF-FD027A3EBFF4}"/>
                  </a:ext>
                </a:extLst>
              </p:cNvPr>
              <p:cNvSpPr/>
              <p:nvPr/>
            </p:nvSpPr>
            <p:spPr>
              <a:xfrm>
                <a:off x="5062487" y="4138283"/>
                <a:ext cx="358746" cy="358746"/>
              </a:xfrm>
              <a:custGeom>
                <a:avLst/>
                <a:gdLst>
                  <a:gd name="connsiteX0" fmla="*/ 359038 w 358746"/>
                  <a:gd name="connsiteY0" fmla="*/ 179299 h 358746"/>
                  <a:gd name="connsiteX1" fmla="*/ 179665 w 358746"/>
                  <a:gd name="connsiteY1" fmla="*/ 358672 h 358746"/>
                  <a:gd name="connsiteX2" fmla="*/ 292 w 358746"/>
                  <a:gd name="connsiteY2" fmla="*/ 179299 h 358746"/>
                  <a:gd name="connsiteX3" fmla="*/ 179665 w 358746"/>
                  <a:gd name="connsiteY3" fmla="*/ -75 h 358746"/>
                  <a:gd name="connsiteX4" fmla="*/ 359038 w 358746"/>
                  <a:gd name="connsiteY4" fmla="*/ 179299 h 3587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8746" h="358746">
                    <a:moveTo>
                      <a:pt x="359038" y="179299"/>
                    </a:moveTo>
                    <a:cubicBezTo>
                      <a:pt x="359038" y="278363"/>
                      <a:pt x="278730" y="358672"/>
                      <a:pt x="179665" y="358672"/>
                    </a:cubicBezTo>
                    <a:cubicBezTo>
                      <a:pt x="80600" y="358672"/>
                      <a:pt x="292" y="278364"/>
                      <a:pt x="292" y="179299"/>
                    </a:cubicBezTo>
                    <a:cubicBezTo>
                      <a:pt x="292" y="80234"/>
                      <a:pt x="80600" y="-75"/>
                      <a:pt x="179665" y="-75"/>
                    </a:cubicBezTo>
                    <a:cubicBezTo>
                      <a:pt x="278730" y="-75"/>
                      <a:pt x="359038" y="80233"/>
                      <a:pt x="359038" y="179299"/>
                    </a:cubicBezTo>
                    <a:close/>
                  </a:path>
                </a:pathLst>
              </a:custGeom>
              <a:solidFill>
                <a:srgbClr val="6B6E73"/>
              </a:solidFill>
              <a:ln w="12246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56" name="フリーフォーム: 図形 155">
                <a:extLst>
                  <a:ext uri="{FF2B5EF4-FFF2-40B4-BE49-F238E27FC236}">
                    <a16:creationId xmlns:a16="http://schemas.microsoft.com/office/drawing/2014/main" id="{E5676F6F-B7AF-ED8A-C0B0-C672131D65F0}"/>
                  </a:ext>
                </a:extLst>
              </p:cNvPr>
              <p:cNvSpPr/>
              <p:nvPr/>
            </p:nvSpPr>
            <p:spPr>
              <a:xfrm>
                <a:off x="5085874" y="4161670"/>
                <a:ext cx="311971" cy="311971"/>
              </a:xfrm>
              <a:custGeom>
                <a:avLst/>
                <a:gdLst>
                  <a:gd name="connsiteX0" fmla="*/ 312263 w 311971"/>
                  <a:gd name="connsiteY0" fmla="*/ 155911 h 311971"/>
                  <a:gd name="connsiteX1" fmla="*/ 156277 w 311971"/>
                  <a:gd name="connsiteY1" fmla="*/ 311897 h 311971"/>
                  <a:gd name="connsiteX2" fmla="*/ 291 w 311971"/>
                  <a:gd name="connsiteY2" fmla="*/ 155911 h 311971"/>
                  <a:gd name="connsiteX3" fmla="*/ 156277 w 311971"/>
                  <a:gd name="connsiteY3" fmla="*/ -75 h 311971"/>
                  <a:gd name="connsiteX4" fmla="*/ 312263 w 311971"/>
                  <a:gd name="connsiteY4" fmla="*/ 155911 h 311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1971" h="311971">
                    <a:moveTo>
                      <a:pt x="312263" y="155911"/>
                    </a:moveTo>
                    <a:cubicBezTo>
                      <a:pt x="312263" y="242060"/>
                      <a:pt x="242426" y="311897"/>
                      <a:pt x="156277" y="311897"/>
                    </a:cubicBezTo>
                    <a:cubicBezTo>
                      <a:pt x="70128" y="311897"/>
                      <a:pt x="291" y="242060"/>
                      <a:pt x="291" y="155911"/>
                    </a:cubicBezTo>
                    <a:cubicBezTo>
                      <a:pt x="291" y="69763"/>
                      <a:pt x="70128" y="-75"/>
                      <a:pt x="156277" y="-75"/>
                    </a:cubicBezTo>
                    <a:cubicBezTo>
                      <a:pt x="242426" y="-75"/>
                      <a:pt x="312263" y="69763"/>
                      <a:pt x="312263" y="155911"/>
                    </a:cubicBezTo>
                    <a:close/>
                  </a:path>
                </a:pathLst>
              </a:custGeom>
              <a:solidFill>
                <a:srgbClr val="A3A5AA"/>
              </a:solidFill>
              <a:ln w="12246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57" name="フリーフォーム: 図形 156">
                <a:extLst>
                  <a:ext uri="{FF2B5EF4-FFF2-40B4-BE49-F238E27FC236}">
                    <a16:creationId xmlns:a16="http://schemas.microsoft.com/office/drawing/2014/main" id="{702AFB34-DFE4-7554-8094-9C6E6A7691D1}"/>
                  </a:ext>
                </a:extLst>
              </p:cNvPr>
              <p:cNvSpPr/>
              <p:nvPr/>
            </p:nvSpPr>
            <p:spPr>
              <a:xfrm>
                <a:off x="5159334" y="4235130"/>
                <a:ext cx="165051" cy="165051"/>
              </a:xfrm>
              <a:custGeom>
                <a:avLst/>
                <a:gdLst>
                  <a:gd name="connsiteX0" fmla="*/ 165343 w 165051"/>
                  <a:gd name="connsiteY0" fmla="*/ 82451 h 165051"/>
                  <a:gd name="connsiteX1" fmla="*/ 82817 w 165051"/>
                  <a:gd name="connsiteY1" fmla="*/ 164977 h 165051"/>
                  <a:gd name="connsiteX2" fmla="*/ 291 w 165051"/>
                  <a:gd name="connsiteY2" fmla="*/ 82451 h 165051"/>
                  <a:gd name="connsiteX3" fmla="*/ 82817 w 165051"/>
                  <a:gd name="connsiteY3" fmla="*/ -75 h 165051"/>
                  <a:gd name="connsiteX4" fmla="*/ 165343 w 165051"/>
                  <a:gd name="connsiteY4" fmla="*/ 82451 h 165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5051" h="165051">
                    <a:moveTo>
                      <a:pt x="165343" y="82451"/>
                    </a:moveTo>
                    <a:cubicBezTo>
                      <a:pt x="165343" y="128029"/>
                      <a:pt x="128395" y="164977"/>
                      <a:pt x="82817" y="164977"/>
                    </a:cubicBezTo>
                    <a:cubicBezTo>
                      <a:pt x="37239" y="164977"/>
                      <a:pt x="291" y="128029"/>
                      <a:pt x="291" y="82451"/>
                    </a:cubicBezTo>
                    <a:cubicBezTo>
                      <a:pt x="291" y="36874"/>
                      <a:pt x="37239" y="-75"/>
                      <a:pt x="82817" y="-75"/>
                    </a:cubicBezTo>
                    <a:cubicBezTo>
                      <a:pt x="128395" y="-75"/>
                      <a:pt x="165343" y="36874"/>
                      <a:pt x="165343" y="82451"/>
                    </a:cubicBezTo>
                    <a:close/>
                  </a:path>
                </a:pathLst>
              </a:custGeom>
              <a:solidFill>
                <a:srgbClr val="888D91"/>
              </a:solidFill>
              <a:ln w="12700" cap="rnd">
                <a:solidFill>
                  <a:srgbClr val="6D6D6D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58" name="フリーフォーム: 図形 157">
                <a:extLst>
                  <a:ext uri="{FF2B5EF4-FFF2-40B4-BE49-F238E27FC236}">
                    <a16:creationId xmlns:a16="http://schemas.microsoft.com/office/drawing/2014/main" id="{17503E63-FAFB-E712-5E14-6CC98A2E49C7}"/>
                  </a:ext>
                </a:extLst>
              </p:cNvPr>
              <p:cNvSpPr/>
              <p:nvPr/>
            </p:nvSpPr>
            <p:spPr>
              <a:xfrm>
                <a:off x="5099422" y="4172761"/>
                <a:ext cx="284863" cy="274268"/>
              </a:xfrm>
              <a:custGeom>
                <a:avLst/>
                <a:gdLst>
                  <a:gd name="connsiteX0" fmla="*/ 24329 w 284863"/>
                  <a:gd name="connsiteY0" fmla="*/ 77591 h 274268"/>
                  <a:gd name="connsiteX1" fmla="*/ 35809 w 284863"/>
                  <a:gd name="connsiteY1" fmla="*/ 111358 h 274268"/>
                  <a:gd name="connsiteX2" fmla="*/ 6883 w 284863"/>
                  <a:gd name="connsiteY2" fmla="*/ 131276 h 274268"/>
                  <a:gd name="connsiteX3" fmla="*/ 3983 w 284863"/>
                  <a:gd name="connsiteY3" fmla="*/ 101022 h 274268"/>
                  <a:gd name="connsiteX4" fmla="*/ 24329 w 284863"/>
                  <a:gd name="connsiteY4" fmla="*/ 77591 h 274268"/>
                  <a:gd name="connsiteX5" fmla="*/ 41345 w 284863"/>
                  <a:gd name="connsiteY5" fmla="*/ 237337 h 274268"/>
                  <a:gd name="connsiteX6" fmla="*/ 77012 w 284863"/>
                  <a:gd name="connsiteY6" fmla="*/ 236868 h 274268"/>
                  <a:gd name="connsiteX7" fmla="*/ 87022 w 284863"/>
                  <a:gd name="connsiteY7" fmla="*/ 270513 h 274268"/>
                  <a:gd name="connsiteX8" fmla="*/ 57361 w 284863"/>
                  <a:gd name="connsiteY8" fmla="*/ 263934 h 274268"/>
                  <a:gd name="connsiteX9" fmla="*/ 41345 w 284863"/>
                  <a:gd name="connsiteY9" fmla="*/ 237337 h 274268"/>
                  <a:gd name="connsiteX10" fmla="*/ 198538 w 284863"/>
                  <a:gd name="connsiteY10" fmla="*/ 270513 h 274268"/>
                  <a:gd name="connsiteX11" fmla="*/ 209120 w 284863"/>
                  <a:gd name="connsiteY11" fmla="*/ 236459 h 274268"/>
                  <a:gd name="connsiteX12" fmla="*/ 244215 w 284863"/>
                  <a:gd name="connsiteY12" fmla="*/ 237337 h 274268"/>
                  <a:gd name="connsiteX13" fmla="*/ 228772 w 284863"/>
                  <a:gd name="connsiteY13" fmla="*/ 263526 h 274268"/>
                  <a:gd name="connsiteX14" fmla="*/ 198538 w 284863"/>
                  <a:gd name="connsiteY14" fmla="*/ 270513 h 274268"/>
                  <a:gd name="connsiteX15" fmla="*/ 278677 w 284863"/>
                  <a:gd name="connsiteY15" fmla="*/ 131276 h 274268"/>
                  <a:gd name="connsiteX16" fmla="*/ 249547 w 284863"/>
                  <a:gd name="connsiteY16" fmla="*/ 110705 h 274268"/>
                  <a:gd name="connsiteX17" fmla="*/ 261232 w 284863"/>
                  <a:gd name="connsiteY17" fmla="*/ 77591 h 274268"/>
                  <a:gd name="connsiteX18" fmla="*/ 281353 w 284863"/>
                  <a:gd name="connsiteY18" fmla="*/ 100368 h 274268"/>
                  <a:gd name="connsiteX19" fmla="*/ 278677 w 284863"/>
                  <a:gd name="connsiteY19" fmla="*/ 131276 h 274268"/>
                  <a:gd name="connsiteX20" fmla="*/ 171001 w 284863"/>
                  <a:gd name="connsiteY20" fmla="*/ 12038 h 274268"/>
                  <a:gd name="connsiteX21" fmla="*/ 142443 w 284863"/>
                  <a:gd name="connsiteY21" fmla="*/ 33385 h 274268"/>
                  <a:gd name="connsiteX22" fmla="*/ 114559 w 284863"/>
                  <a:gd name="connsiteY22" fmla="*/ 12038 h 274268"/>
                  <a:gd name="connsiteX23" fmla="*/ 142443 w 284863"/>
                  <a:gd name="connsiteY23" fmla="*/ -76 h 274268"/>
                  <a:gd name="connsiteX24" fmla="*/ 171001 w 284863"/>
                  <a:gd name="connsiteY24" fmla="*/ 12038 h 2742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4863" h="274268">
                    <a:moveTo>
                      <a:pt x="24329" y="77591"/>
                    </a:moveTo>
                    <a:cubicBezTo>
                      <a:pt x="33113" y="80451"/>
                      <a:pt x="40671" y="96344"/>
                      <a:pt x="35809" y="111358"/>
                    </a:cubicBezTo>
                    <a:cubicBezTo>
                      <a:pt x="30927" y="126373"/>
                      <a:pt x="15667" y="134135"/>
                      <a:pt x="6883" y="131276"/>
                    </a:cubicBezTo>
                    <a:cubicBezTo>
                      <a:pt x="-1900" y="128416"/>
                      <a:pt x="-879" y="116037"/>
                      <a:pt x="3983" y="101022"/>
                    </a:cubicBezTo>
                    <a:cubicBezTo>
                      <a:pt x="8865" y="86007"/>
                      <a:pt x="15545" y="74731"/>
                      <a:pt x="24329" y="77591"/>
                    </a:cubicBezTo>
                    <a:close/>
                    <a:moveTo>
                      <a:pt x="41345" y="237337"/>
                    </a:moveTo>
                    <a:cubicBezTo>
                      <a:pt x="46779" y="229861"/>
                      <a:pt x="64245" y="227593"/>
                      <a:pt x="77012" y="236868"/>
                    </a:cubicBezTo>
                    <a:cubicBezTo>
                      <a:pt x="89780" y="246142"/>
                      <a:pt x="92456" y="263056"/>
                      <a:pt x="87022" y="270513"/>
                    </a:cubicBezTo>
                    <a:cubicBezTo>
                      <a:pt x="81588" y="277989"/>
                      <a:pt x="70128" y="273209"/>
                      <a:pt x="57361" y="263934"/>
                    </a:cubicBezTo>
                    <a:cubicBezTo>
                      <a:pt x="44593" y="254661"/>
                      <a:pt x="35932" y="244814"/>
                      <a:pt x="41345" y="237337"/>
                    </a:cubicBezTo>
                    <a:close/>
                    <a:moveTo>
                      <a:pt x="198538" y="270513"/>
                    </a:moveTo>
                    <a:cubicBezTo>
                      <a:pt x="193125" y="263056"/>
                      <a:pt x="196352" y="245733"/>
                      <a:pt x="209120" y="236459"/>
                    </a:cubicBezTo>
                    <a:cubicBezTo>
                      <a:pt x="221887" y="227185"/>
                      <a:pt x="238781" y="229881"/>
                      <a:pt x="244215" y="237337"/>
                    </a:cubicBezTo>
                    <a:cubicBezTo>
                      <a:pt x="249649" y="244814"/>
                      <a:pt x="241539" y="254252"/>
                      <a:pt x="228772" y="263526"/>
                    </a:cubicBezTo>
                    <a:cubicBezTo>
                      <a:pt x="216004" y="272801"/>
                      <a:pt x="203972" y="277989"/>
                      <a:pt x="198538" y="270513"/>
                    </a:cubicBezTo>
                    <a:close/>
                    <a:moveTo>
                      <a:pt x="278677" y="131276"/>
                    </a:moveTo>
                    <a:cubicBezTo>
                      <a:pt x="269893" y="134135"/>
                      <a:pt x="254429" y="125699"/>
                      <a:pt x="249547" y="110705"/>
                    </a:cubicBezTo>
                    <a:cubicBezTo>
                      <a:pt x="244664" y="95690"/>
                      <a:pt x="252447" y="80451"/>
                      <a:pt x="261232" y="77591"/>
                    </a:cubicBezTo>
                    <a:cubicBezTo>
                      <a:pt x="270015" y="74731"/>
                      <a:pt x="276491" y="85354"/>
                      <a:pt x="281353" y="100368"/>
                    </a:cubicBezTo>
                    <a:cubicBezTo>
                      <a:pt x="286235" y="115363"/>
                      <a:pt x="287461" y="128416"/>
                      <a:pt x="278677" y="131276"/>
                    </a:cubicBezTo>
                    <a:close/>
                    <a:moveTo>
                      <a:pt x="171001" y="12038"/>
                    </a:moveTo>
                    <a:cubicBezTo>
                      <a:pt x="171001" y="21271"/>
                      <a:pt x="158214" y="33385"/>
                      <a:pt x="142443" y="33385"/>
                    </a:cubicBezTo>
                    <a:cubicBezTo>
                      <a:pt x="126652" y="33385"/>
                      <a:pt x="114559" y="21271"/>
                      <a:pt x="114559" y="12038"/>
                    </a:cubicBezTo>
                    <a:cubicBezTo>
                      <a:pt x="114559" y="2805"/>
                      <a:pt x="126652" y="-76"/>
                      <a:pt x="142443" y="-76"/>
                    </a:cubicBezTo>
                    <a:cubicBezTo>
                      <a:pt x="158214" y="-76"/>
                      <a:pt x="171001" y="2805"/>
                      <a:pt x="171001" y="12038"/>
                    </a:cubicBezTo>
                    <a:close/>
                  </a:path>
                </a:pathLst>
              </a:custGeom>
              <a:solidFill>
                <a:srgbClr val="0D0706"/>
              </a:solidFill>
              <a:ln w="2105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159" name="グラフィックス 106">
              <a:extLst>
                <a:ext uri="{FF2B5EF4-FFF2-40B4-BE49-F238E27FC236}">
                  <a16:creationId xmlns:a16="http://schemas.microsoft.com/office/drawing/2014/main" id="{717A9E98-8228-DE42-F6FC-96287CE2619C}"/>
                </a:ext>
              </a:extLst>
            </p:cNvPr>
            <p:cNvGrpSpPr/>
            <p:nvPr/>
          </p:nvGrpSpPr>
          <p:grpSpPr>
            <a:xfrm>
              <a:off x="4941437" y="2228848"/>
              <a:ext cx="2604876" cy="1792895"/>
              <a:chOff x="3708985" y="2228848"/>
              <a:chExt cx="2604876" cy="1792895"/>
            </a:xfrm>
          </p:grpSpPr>
          <p:sp>
            <p:nvSpPr>
              <p:cNvPr id="160" name="フリーフォーム: 図形 159">
                <a:extLst>
                  <a:ext uri="{FF2B5EF4-FFF2-40B4-BE49-F238E27FC236}">
                    <a16:creationId xmlns:a16="http://schemas.microsoft.com/office/drawing/2014/main" id="{2C44D69D-5C4C-36EF-5C7D-049E6F03A159}"/>
                  </a:ext>
                </a:extLst>
              </p:cNvPr>
              <p:cNvSpPr/>
              <p:nvPr/>
            </p:nvSpPr>
            <p:spPr>
              <a:xfrm>
                <a:off x="3708985" y="2228848"/>
                <a:ext cx="2604876" cy="1792893"/>
              </a:xfrm>
              <a:custGeom>
                <a:avLst/>
                <a:gdLst>
                  <a:gd name="connsiteX0" fmla="*/ 83009 w 2604876"/>
                  <a:gd name="connsiteY0" fmla="*/ -365 h 1792894"/>
                  <a:gd name="connsiteX1" fmla="*/ 250 w 2604876"/>
                  <a:gd name="connsiteY1" fmla="*/ 82394 h 1792894"/>
                  <a:gd name="connsiteX2" fmla="*/ 250 w 2604876"/>
                  <a:gd name="connsiteY2" fmla="*/ 1792530 h 1792894"/>
                  <a:gd name="connsiteX3" fmla="*/ 2605127 w 2604876"/>
                  <a:gd name="connsiteY3" fmla="*/ 1792530 h 1792894"/>
                  <a:gd name="connsiteX4" fmla="*/ 2605127 w 2604876"/>
                  <a:gd name="connsiteY4" fmla="*/ 82394 h 1792894"/>
                  <a:gd name="connsiteX5" fmla="*/ 2522368 w 2604876"/>
                  <a:gd name="connsiteY5" fmla="*/ -365 h 1792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04876" h="1792894">
                    <a:moveTo>
                      <a:pt x="83009" y="-365"/>
                    </a:moveTo>
                    <a:cubicBezTo>
                      <a:pt x="37175" y="-365"/>
                      <a:pt x="250" y="36539"/>
                      <a:pt x="250" y="82394"/>
                    </a:cubicBezTo>
                    <a:lnTo>
                      <a:pt x="250" y="1792530"/>
                    </a:lnTo>
                    <a:lnTo>
                      <a:pt x="2605127" y="1792530"/>
                    </a:lnTo>
                    <a:lnTo>
                      <a:pt x="2605127" y="82394"/>
                    </a:lnTo>
                    <a:cubicBezTo>
                      <a:pt x="2605127" y="36539"/>
                      <a:pt x="2568224" y="-365"/>
                      <a:pt x="2522368" y="-365"/>
                    </a:cubicBezTo>
                    <a:close/>
                  </a:path>
                </a:pathLst>
              </a:custGeom>
              <a:solidFill>
                <a:srgbClr val="BEBEBE"/>
              </a:solidFill>
              <a:ln w="4556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61" name="フリーフォーム: 図形 160">
                <a:extLst>
                  <a:ext uri="{FF2B5EF4-FFF2-40B4-BE49-F238E27FC236}">
                    <a16:creationId xmlns:a16="http://schemas.microsoft.com/office/drawing/2014/main" id="{1592FB78-CFB9-F361-672A-BFBBD2F88020}"/>
                  </a:ext>
                </a:extLst>
              </p:cNvPr>
              <p:cNvSpPr/>
              <p:nvPr/>
            </p:nvSpPr>
            <p:spPr>
              <a:xfrm>
                <a:off x="3708985" y="2228849"/>
                <a:ext cx="2604876" cy="1792894"/>
              </a:xfrm>
              <a:custGeom>
                <a:avLst/>
                <a:gdLst>
                  <a:gd name="connsiteX0" fmla="*/ 83009 w 2604876"/>
                  <a:gd name="connsiteY0" fmla="*/ -365 h 1792894"/>
                  <a:gd name="connsiteX1" fmla="*/ 250 w 2604876"/>
                  <a:gd name="connsiteY1" fmla="*/ 82394 h 1792894"/>
                  <a:gd name="connsiteX2" fmla="*/ 250 w 2604876"/>
                  <a:gd name="connsiteY2" fmla="*/ 1792530 h 1792894"/>
                  <a:gd name="connsiteX3" fmla="*/ 72709 w 2604876"/>
                  <a:gd name="connsiteY3" fmla="*/ 1792530 h 1792894"/>
                  <a:gd name="connsiteX4" fmla="*/ 72435 w 2604876"/>
                  <a:gd name="connsiteY4" fmla="*/ 72389 h 1792894"/>
                  <a:gd name="connsiteX5" fmla="*/ 2532436 w 2604876"/>
                  <a:gd name="connsiteY5" fmla="*/ 71757 h 1792894"/>
                  <a:gd name="connsiteX6" fmla="*/ 2532626 w 2604876"/>
                  <a:gd name="connsiteY6" fmla="*/ 1792530 h 1792894"/>
                  <a:gd name="connsiteX7" fmla="*/ 2605127 w 2604876"/>
                  <a:gd name="connsiteY7" fmla="*/ 1792530 h 1792894"/>
                  <a:gd name="connsiteX8" fmla="*/ 2605127 w 2604876"/>
                  <a:gd name="connsiteY8" fmla="*/ 82394 h 1792894"/>
                  <a:gd name="connsiteX9" fmla="*/ 2522389 w 2604876"/>
                  <a:gd name="connsiteY9" fmla="*/ -365 h 1792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604876" h="1792894">
                    <a:moveTo>
                      <a:pt x="83009" y="-365"/>
                    </a:moveTo>
                    <a:cubicBezTo>
                      <a:pt x="37175" y="-365"/>
                      <a:pt x="250" y="36539"/>
                      <a:pt x="250" y="82394"/>
                    </a:cubicBezTo>
                    <a:lnTo>
                      <a:pt x="250" y="1792530"/>
                    </a:lnTo>
                    <a:lnTo>
                      <a:pt x="72709" y="1792530"/>
                    </a:lnTo>
                    <a:lnTo>
                      <a:pt x="72435" y="72389"/>
                    </a:lnTo>
                    <a:lnTo>
                      <a:pt x="2532436" y="71757"/>
                    </a:lnTo>
                    <a:cubicBezTo>
                      <a:pt x="2532858" y="642181"/>
                      <a:pt x="2532626" y="1221978"/>
                      <a:pt x="2532626" y="1792530"/>
                    </a:cubicBezTo>
                    <a:lnTo>
                      <a:pt x="2605127" y="1792530"/>
                    </a:lnTo>
                    <a:lnTo>
                      <a:pt x="2605127" y="82394"/>
                    </a:lnTo>
                    <a:cubicBezTo>
                      <a:pt x="2605127" y="36539"/>
                      <a:pt x="2568224" y="-365"/>
                      <a:pt x="2522389" y="-365"/>
                    </a:cubicBezTo>
                    <a:close/>
                  </a:path>
                </a:pathLst>
              </a:custGeom>
              <a:solidFill>
                <a:srgbClr val="979797"/>
              </a:solidFill>
              <a:ln w="4556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62" name="フリーフォーム: 図形 161">
                <a:extLst>
                  <a:ext uri="{FF2B5EF4-FFF2-40B4-BE49-F238E27FC236}">
                    <a16:creationId xmlns:a16="http://schemas.microsoft.com/office/drawing/2014/main" id="{FFF37FF7-3ED7-3413-F715-14D15CEF031C}"/>
                  </a:ext>
                </a:extLst>
              </p:cNvPr>
              <p:cNvSpPr/>
              <p:nvPr/>
            </p:nvSpPr>
            <p:spPr>
              <a:xfrm>
                <a:off x="3708985" y="2228849"/>
                <a:ext cx="2604876" cy="1792894"/>
              </a:xfrm>
              <a:custGeom>
                <a:avLst/>
                <a:gdLst>
                  <a:gd name="connsiteX0" fmla="*/ 83009 w 2604876"/>
                  <a:gd name="connsiteY0" fmla="*/ -365 h 1792894"/>
                  <a:gd name="connsiteX1" fmla="*/ 250 w 2604876"/>
                  <a:gd name="connsiteY1" fmla="*/ 82394 h 1792894"/>
                  <a:gd name="connsiteX2" fmla="*/ 250 w 2604876"/>
                  <a:gd name="connsiteY2" fmla="*/ 1792530 h 1792894"/>
                  <a:gd name="connsiteX3" fmla="*/ 2605127 w 2604876"/>
                  <a:gd name="connsiteY3" fmla="*/ 1792530 h 1792894"/>
                  <a:gd name="connsiteX4" fmla="*/ 2605127 w 2604876"/>
                  <a:gd name="connsiteY4" fmla="*/ 82394 h 1792894"/>
                  <a:gd name="connsiteX5" fmla="*/ 2522368 w 2604876"/>
                  <a:gd name="connsiteY5" fmla="*/ -365 h 1792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04876" h="1792894">
                    <a:moveTo>
                      <a:pt x="83009" y="-365"/>
                    </a:moveTo>
                    <a:cubicBezTo>
                      <a:pt x="37175" y="-365"/>
                      <a:pt x="250" y="36539"/>
                      <a:pt x="250" y="82394"/>
                    </a:cubicBezTo>
                    <a:lnTo>
                      <a:pt x="250" y="1792530"/>
                    </a:lnTo>
                    <a:lnTo>
                      <a:pt x="2605127" y="1792530"/>
                    </a:lnTo>
                    <a:lnTo>
                      <a:pt x="2605127" y="82394"/>
                    </a:lnTo>
                    <a:cubicBezTo>
                      <a:pt x="2605127" y="36539"/>
                      <a:pt x="2568224" y="-365"/>
                      <a:pt x="2522368" y="-365"/>
                    </a:cubicBezTo>
                    <a:close/>
                  </a:path>
                </a:pathLst>
              </a:custGeom>
              <a:noFill/>
              <a:ln w="19050" cap="rnd">
                <a:solidFill>
                  <a:srgbClr val="5D5E5E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sp>
          <p:nvSpPr>
            <p:cNvPr id="163" name="フリーフォーム: 図形 162">
              <a:extLst>
                <a:ext uri="{FF2B5EF4-FFF2-40B4-BE49-F238E27FC236}">
                  <a16:creationId xmlns:a16="http://schemas.microsoft.com/office/drawing/2014/main" id="{FC4D5109-8B54-B9BE-9B0D-C708DC4A0280}"/>
                </a:ext>
              </a:extLst>
            </p:cNvPr>
            <p:cNvSpPr/>
            <p:nvPr/>
          </p:nvSpPr>
          <p:spPr>
            <a:xfrm>
              <a:off x="3913059" y="4185589"/>
              <a:ext cx="88146" cy="176251"/>
            </a:xfrm>
            <a:custGeom>
              <a:avLst/>
              <a:gdLst>
                <a:gd name="connsiteX0" fmla="*/ 87934 w 88146"/>
                <a:gd name="connsiteY0" fmla="*/ -69 h 176251"/>
                <a:gd name="connsiteX1" fmla="*/ 7755 w 88146"/>
                <a:gd name="connsiteY1" fmla="*/ -69 h 176251"/>
                <a:gd name="connsiteX2" fmla="*/ -212 w 88146"/>
                <a:gd name="connsiteY2" fmla="*/ 7898 h 176251"/>
                <a:gd name="connsiteX3" fmla="*/ -90 w 88146"/>
                <a:gd name="connsiteY3" fmla="*/ 9226 h 176251"/>
                <a:gd name="connsiteX4" fmla="*/ 21789 w 88146"/>
                <a:gd name="connsiteY4" fmla="*/ 139148 h 176251"/>
                <a:gd name="connsiteX5" fmla="*/ 56067 w 88146"/>
                <a:gd name="connsiteY5" fmla="*/ 172118 h 176251"/>
                <a:gd name="connsiteX6" fmla="*/ 87567 w 88146"/>
                <a:gd name="connsiteY6" fmla="*/ 176183 h 176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8146" h="176251">
                  <a:moveTo>
                    <a:pt x="87934" y="-69"/>
                  </a:moveTo>
                  <a:lnTo>
                    <a:pt x="7755" y="-69"/>
                  </a:lnTo>
                  <a:cubicBezTo>
                    <a:pt x="3363" y="-69"/>
                    <a:pt x="-212" y="3506"/>
                    <a:pt x="-212" y="7898"/>
                  </a:cubicBezTo>
                  <a:cubicBezTo>
                    <a:pt x="-212" y="8348"/>
                    <a:pt x="-171" y="8797"/>
                    <a:pt x="-90" y="9226"/>
                  </a:cubicBezTo>
                  <a:lnTo>
                    <a:pt x="21789" y="139148"/>
                  </a:lnTo>
                  <a:cubicBezTo>
                    <a:pt x="24710" y="156491"/>
                    <a:pt x="38642" y="169871"/>
                    <a:pt x="56067" y="172118"/>
                  </a:cubicBezTo>
                  <a:lnTo>
                    <a:pt x="87567" y="176183"/>
                  </a:lnTo>
                </a:path>
              </a:pathLst>
            </a:custGeom>
            <a:solidFill>
              <a:srgbClr val="E5EBED"/>
            </a:solidFill>
            <a:ln w="12700" cap="rnd">
              <a:solidFill>
                <a:srgbClr val="5D5E5E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grpSp>
          <p:nvGrpSpPr>
            <p:cNvPr id="178" name="グラフィックス 106">
              <a:extLst>
                <a:ext uri="{FF2B5EF4-FFF2-40B4-BE49-F238E27FC236}">
                  <a16:creationId xmlns:a16="http://schemas.microsoft.com/office/drawing/2014/main" id="{533CB798-9BFF-DB0E-2E51-3D3D2495C803}"/>
                </a:ext>
              </a:extLst>
            </p:cNvPr>
            <p:cNvGrpSpPr/>
            <p:nvPr/>
          </p:nvGrpSpPr>
          <p:grpSpPr>
            <a:xfrm>
              <a:off x="4077932" y="3157840"/>
              <a:ext cx="711837" cy="496334"/>
              <a:chOff x="2845480" y="3157840"/>
              <a:chExt cx="711837" cy="496334"/>
            </a:xfrm>
          </p:grpSpPr>
          <p:sp>
            <p:nvSpPr>
              <p:cNvPr id="179" name="フリーフォーム: 図形 178">
                <a:extLst>
                  <a:ext uri="{FF2B5EF4-FFF2-40B4-BE49-F238E27FC236}">
                    <a16:creationId xmlns:a16="http://schemas.microsoft.com/office/drawing/2014/main" id="{64B03BB2-7B0C-402E-D69B-402DBB46359B}"/>
                  </a:ext>
                </a:extLst>
              </p:cNvPr>
              <p:cNvSpPr/>
              <p:nvPr/>
            </p:nvSpPr>
            <p:spPr>
              <a:xfrm>
                <a:off x="2845480" y="3157840"/>
                <a:ext cx="711837" cy="496334"/>
              </a:xfrm>
              <a:custGeom>
                <a:avLst/>
                <a:gdLst>
                  <a:gd name="connsiteX0" fmla="*/ 711632 w 711837"/>
                  <a:gd name="connsiteY0" fmla="*/ 34370 h 496334"/>
                  <a:gd name="connsiteX1" fmla="*/ 700394 w 711837"/>
                  <a:gd name="connsiteY1" fmla="*/ 219865 h 496334"/>
                  <a:gd name="connsiteX2" fmla="*/ 618495 w 711837"/>
                  <a:gd name="connsiteY2" fmla="*/ 326020 h 496334"/>
                  <a:gd name="connsiteX3" fmla="*/ 110281 w 711837"/>
                  <a:gd name="connsiteY3" fmla="*/ 491234 h 496334"/>
                  <a:gd name="connsiteX4" fmla="*/ 75956 w 711837"/>
                  <a:gd name="connsiteY4" fmla="*/ 496087 h 496334"/>
                  <a:gd name="connsiteX5" fmla="*/ 31635 w 711837"/>
                  <a:gd name="connsiteY5" fmla="*/ 494601 h 496334"/>
                  <a:gd name="connsiteX6" fmla="*/ -128 w 711837"/>
                  <a:gd name="connsiteY6" fmla="*/ 460497 h 496334"/>
                  <a:gd name="connsiteX7" fmla="*/ 70 w 711837"/>
                  <a:gd name="connsiteY7" fmla="*/ 457804 h 496334"/>
                  <a:gd name="connsiteX8" fmla="*/ 8666 w 711837"/>
                  <a:gd name="connsiteY8" fmla="*/ 383375 h 496334"/>
                  <a:gd name="connsiteX9" fmla="*/ 134117 w 711837"/>
                  <a:gd name="connsiteY9" fmla="*/ 54828 h 496334"/>
                  <a:gd name="connsiteX10" fmla="*/ 219684 w 711837"/>
                  <a:gd name="connsiteY10" fmla="*/ 1394 h 496334"/>
                  <a:gd name="connsiteX11" fmla="*/ 679140 w 711837"/>
                  <a:gd name="connsiteY11" fmla="*/ -190 h 496334"/>
                  <a:gd name="connsiteX12" fmla="*/ 711691 w 711837"/>
                  <a:gd name="connsiteY12" fmla="*/ 32270 h 496334"/>
                  <a:gd name="connsiteX13" fmla="*/ 711632 w 711837"/>
                  <a:gd name="connsiteY13" fmla="*/ 34370 h 4963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11837" h="496334">
                    <a:moveTo>
                      <a:pt x="711632" y="34370"/>
                    </a:moveTo>
                    <a:lnTo>
                      <a:pt x="700394" y="219865"/>
                    </a:lnTo>
                    <a:cubicBezTo>
                      <a:pt x="697417" y="268803"/>
                      <a:pt x="664925" y="310908"/>
                      <a:pt x="618495" y="326020"/>
                    </a:cubicBezTo>
                    <a:lnTo>
                      <a:pt x="110281" y="491234"/>
                    </a:lnTo>
                    <a:cubicBezTo>
                      <a:pt x="99201" y="494839"/>
                      <a:pt x="87588" y="496482"/>
                      <a:pt x="75956" y="496087"/>
                    </a:cubicBezTo>
                    <a:lnTo>
                      <a:pt x="31635" y="494601"/>
                    </a:lnTo>
                    <a:cubicBezTo>
                      <a:pt x="13476" y="493987"/>
                      <a:pt x="-739" y="478737"/>
                      <a:pt x="-128" y="460497"/>
                    </a:cubicBezTo>
                    <a:cubicBezTo>
                      <a:pt x="-88" y="459605"/>
                      <a:pt x="-29" y="458694"/>
                      <a:pt x="70" y="457804"/>
                    </a:cubicBezTo>
                    <a:lnTo>
                      <a:pt x="8666" y="383375"/>
                    </a:lnTo>
                    <a:cubicBezTo>
                      <a:pt x="15251" y="263356"/>
                      <a:pt x="58566" y="204218"/>
                      <a:pt x="134117" y="54828"/>
                    </a:cubicBezTo>
                    <a:cubicBezTo>
                      <a:pt x="148924" y="25556"/>
                      <a:pt x="186956" y="1493"/>
                      <a:pt x="219684" y="1394"/>
                    </a:cubicBezTo>
                    <a:lnTo>
                      <a:pt x="679140" y="-190"/>
                    </a:lnTo>
                    <a:cubicBezTo>
                      <a:pt x="697042" y="-270"/>
                      <a:pt x="711632" y="14287"/>
                      <a:pt x="711691" y="32270"/>
                    </a:cubicBezTo>
                    <a:cubicBezTo>
                      <a:pt x="711691" y="32983"/>
                      <a:pt x="711671" y="33676"/>
                      <a:pt x="711632" y="34370"/>
                    </a:cubicBezTo>
                    <a:close/>
                  </a:path>
                </a:pathLst>
              </a:custGeom>
              <a:solidFill>
                <a:srgbClr val="818181"/>
              </a:solidFill>
              <a:ln w="12818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80" name="フリーフォーム: 図形 179">
                <a:extLst>
                  <a:ext uri="{FF2B5EF4-FFF2-40B4-BE49-F238E27FC236}">
                    <a16:creationId xmlns:a16="http://schemas.microsoft.com/office/drawing/2014/main" id="{F35352E0-242A-A7A3-CFEF-46A951C32B3A}"/>
                  </a:ext>
                </a:extLst>
              </p:cNvPr>
              <p:cNvSpPr/>
              <p:nvPr/>
            </p:nvSpPr>
            <p:spPr>
              <a:xfrm>
                <a:off x="2893777" y="3179629"/>
                <a:ext cx="631140" cy="440051"/>
              </a:xfrm>
              <a:custGeom>
                <a:avLst/>
                <a:gdLst>
                  <a:gd name="connsiteX0" fmla="*/ -145 w 631140"/>
                  <a:gd name="connsiteY0" fmla="*/ 299893 h 440051"/>
                  <a:gd name="connsiteX1" fmla="*/ -145 w 631140"/>
                  <a:gd name="connsiteY1" fmla="*/ 430487 h 440051"/>
                  <a:gd name="connsiteX2" fmla="*/ 11172 w 631140"/>
                  <a:gd name="connsiteY2" fmla="*/ 439593 h 440051"/>
                  <a:gd name="connsiteX3" fmla="*/ 570572 w 631140"/>
                  <a:gd name="connsiteY3" fmla="*/ 286065 h 440051"/>
                  <a:gd name="connsiteX4" fmla="*/ 625229 w 631140"/>
                  <a:gd name="connsiteY4" fmla="*/ 213972 h 440051"/>
                  <a:gd name="connsiteX5" fmla="*/ 630987 w 631140"/>
                  <a:gd name="connsiteY5" fmla="*/ 17602 h 440051"/>
                  <a:gd name="connsiteX6" fmla="*/ 614210 w 631140"/>
                  <a:gd name="connsiteY6" fmla="*/ -191 h 440051"/>
                  <a:gd name="connsiteX7" fmla="*/ 613712 w 631140"/>
                  <a:gd name="connsiteY7" fmla="*/ -191 h 440051"/>
                  <a:gd name="connsiteX8" fmla="*/ 201146 w 631140"/>
                  <a:gd name="connsiteY8" fmla="*/ -191 h 440051"/>
                  <a:gd name="connsiteX9" fmla="*/ 87110 w 631140"/>
                  <a:gd name="connsiteY9" fmla="*/ 70526 h 440051"/>
                  <a:gd name="connsiteX10" fmla="*/ 23646 w 631140"/>
                  <a:gd name="connsiteY10" fmla="*/ 198390 h 440051"/>
                  <a:gd name="connsiteX11" fmla="*/ -145 w 631140"/>
                  <a:gd name="connsiteY11" fmla="*/ 299893 h 440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31140" h="440051">
                    <a:moveTo>
                      <a:pt x="-145" y="299893"/>
                    </a:moveTo>
                    <a:lnTo>
                      <a:pt x="-145" y="430487"/>
                    </a:lnTo>
                    <a:cubicBezTo>
                      <a:pt x="-145" y="436884"/>
                      <a:pt x="4916" y="440968"/>
                      <a:pt x="11172" y="439593"/>
                    </a:cubicBezTo>
                    <a:cubicBezTo>
                      <a:pt x="209953" y="395936"/>
                      <a:pt x="389127" y="342534"/>
                      <a:pt x="570572" y="286065"/>
                    </a:cubicBezTo>
                    <a:cubicBezTo>
                      <a:pt x="599863" y="276958"/>
                      <a:pt x="624332" y="244659"/>
                      <a:pt x="625229" y="213972"/>
                    </a:cubicBezTo>
                    <a:lnTo>
                      <a:pt x="630987" y="17602"/>
                    </a:lnTo>
                    <a:cubicBezTo>
                      <a:pt x="631266" y="8058"/>
                      <a:pt x="623755" y="88"/>
                      <a:pt x="614210" y="-191"/>
                    </a:cubicBezTo>
                    <a:cubicBezTo>
                      <a:pt x="614051" y="-191"/>
                      <a:pt x="613871" y="-191"/>
                      <a:pt x="613712" y="-191"/>
                    </a:cubicBezTo>
                    <a:lnTo>
                      <a:pt x="201146" y="-191"/>
                    </a:lnTo>
                    <a:cubicBezTo>
                      <a:pt x="152786" y="-191"/>
                      <a:pt x="108590" y="27207"/>
                      <a:pt x="87110" y="70526"/>
                    </a:cubicBezTo>
                    <a:lnTo>
                      <a:pt x="23646" y="198390"/>
                    </a:lnTo>
                    <a:cubicBezTo>
                      <a:pt x="7984" y="229933"/>
                      <a:pt x="-145" y="264664"/>
                      <a:pt x="-145" y="299893"/>
                    </a:cubicBezTo>
                    <a:close/>
                  </a:path>
                </a:pathLst>
              </a:custGeom>
              <a:solidFill>
                <a:srgbClr val="AAAAAA"/>
              </a:solidFill>
              <a:ln w="12815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sp>
          <p:nvSpPr>
            <p:cNvPr id="185" name="グラフィックス 181">
              <a:extLst>
                <a:ext uri="{FF2B5EF4-FFF2-40B4-BE49-F238E27FC236}">
                  <a16:creationId xmlns:a16="http://schemas.microsoft.com/office/drawing/2014/main" id="{F5CE369B-53AB-BD60-6280-C2175DA6BF1B}"/>
                </a:ext>
              </a:extLst>
            </p:cNvPr>
            <p:cNvSpPr/>
            <p:nvPr/>
          </p:nvSpPr>
          <p:spPr>
            <a:xfrm>
              <a:off x="4000392" y="3119603"/>
              <a:ext cx="838800" cy="1242000"/>
            </a:xfrm>
            <a:custGeom>
              <a:avLst/>
              <a:gdLst>
                <a:gd name="connsiteX0" fmla="*/ 1477861 w 1478040"/>
                <a:gd name="connsiteY0" fmla="*/ 1570505 h 2186965"/>
                <a:gd name="connsiteX1" fmla="*/ 1477861 w 1478040"/>
                <a:gd name="connsiteY1" fmla="*/ 98356 h 2186965"/>
                <a:gd name="connsiteX2" fmla="*/ 1385881 w 1478040"/>
                <a:gd name="connsiteY2" fmla="*/ -393 h 2186965"/>
                <a:gd name="connsiteX3" fmla="*/ 529369 w 1478040"/>
                <a:gd name="connsiteY3" fmla="*/ -393 h 2186965"/>
                <a:gd name="connsiteX4" fmla="*/ 357756 w 1478040"/>
                <a:gd name="connsiteY4" fmla="*/ 107319 h 2186965"/>
                <a:gd name="connsiteX5" fmla="*/ 11617 w 1478040"/>
                <a:gd name="connsiteY5" fmla="*/ 844564 h 2186965"/>
                <a:gd name="connsiteX6" fmla="*/ 168 w 1478040"/>
                <a:gd name="connsiteY6" fmla="*/ 1024204 h 2186965"/>
                <a:gd name="connsiteX7" fmla="*/ 168 w 1478040"/>
                <a:gd name="connsiteY7" fmla="*/ 2186573 h 2186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78040" h="2186965">
                  <a:moveTo>
                    <a:pt x="1477861" y="1570505"/>
                  </a:moveTo>
                  <a:lnTo>
                    <a:pt x="1477861" y="98356"/>
                  </a:lnTo>
                  <a:cubicBezTo>
                    <a:pt x="1477861" y="43815"/>
                    <a:pt x="1436678" y="-393"/>
                    <a:pt x="1385881" y="-393"/>
                  </a:cubicBezTo>
                  <a:lnTo>
                    <a:pt x="529369" y="-393"/>
                  </a:lnTo>
                  <a:cubicBezTo>
                    <a:pt x="465793" y="-393"/>
                    <a:pt x="388573" y="47632"/>
                    <a:pt x="357756" y="107319"/>
                  </a:cubicBezTo>
                  <a:cubicBezTo>
                    <a:pt x="241549" y="332248"/>
                    <a:pt x="83904" y="545152"/>
                    <a:pt x="11617" y="844564"/>
                  </a:cubicBezTo>
                  <a:cubicBezTo>
                    <a:pt x="-84" y="892984"/>
                    <a:pt x="-912" y="974308"/>
                    <a:pt x="168" y="1024204"/>
                  </a:cubicBezTo>
                  <a:cubicBezTo>
                    <a:pt x="5928" y="1295249"/>
                    <a:pt x="-1560" y="2092578"/>
                    <a:pt x="168" y="2186573"/>
                  </a:cubicBezTo>
                </a:path>
              </a:pathLst>
            </a:custGeom>
            <a:noFill/>
            <a:ln w="9525" cap="rnd">
              <a:solidFill>
                <a:srgbClr val="9C9C9C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42" name="フリーフォーム: 図形 141">
              <a:extLst>
                <a:ext uri="{FF2B5EF4-FFF2-40B4-BE49-F238E27FC236}">
                  <a16:creationId xmlns:a16="http://schemas.microsoft.com/office/drawing/2014/main" id="{095C8115-EA3A-23F9-084A-6C925D4F1352}"/>
                </a:ext>
              </a:extLst>
            </p:cNvPr>
            <p:cNvSpPr/>
            <p:nvPr/>
          </p:nvSpPr>
          <p:spPr>
            <a:xfrm>
              <a:off x="3909599" y="3094647"/>
              <a:ext cx="1007513" cy="1235705"/>
            </a:xfrm>
            <a:custGeom>
              <a:avLst/>
              <a:gdLst>
                <a:gd name="connsiteX0" fmla="*/ 373138 w 1007513"/>
                <a:gd name="connsiteY0" fmla="*/ 1235474 h 1235705"/>
                <a:gd name="connsiteX1" fmla="*/ 405536 w 1007513"/>
                <a:gd name="connsiteY1" fmla="*/ 1111884 h 1235705"/>
                <a:gd name="connsiteX2" fmla="*/ 652101 w 1007513"/>
                <a:gd name="connsiteY2" fmla="*/ 924704 h 1235705"/>
                <a:gd name="connsiteX3" fmla="*/ 1007363 w 1007513"/>
                <a:gd name="connsiteY3" fmla="*/ 915326 h 1235705"/>
                <a:gd name="connsiteX4" fmla="*/ 1007363 w 1007513"/>
                <a:gd name="connsiteY4" fmla="*/ 130732 h 1235705"/>
                <a:gd name="connsiteX5" fmla="*/ 993840 w 1007513"/>
                <a:gd name="connsiteY5" fmla="*/ 80315 h 1235705"/>
                <a:gd name="connsiteX6" fmla="*/ 960869 w 1007513"/>
                <a:gd name="connsiteY6" fmla="*/ 23178 h 1235705"/>
                <a:gd name="connsiteX7" fmla="*/ 920320 w 1007513"/>
                <a:gd name="connsiteY7" fmla="*/ -232 h 1235705"/>
                <a:gd name="connsiteX8" fmla="*/ 346050 w 1007513"/>
                <a:gd name="connsiteY8" fmla="*/ -232 h 1235705"/>
                <a:gd name="connsiteX9" fmla="*/ 305031 w 1007513"/>
                <a:gd name="connsiteY9" fmla="*/ 22892 h 1235705"/>
                <a:gd name="connsiteX10" fmla="*/ 29295 w 1007513"/>
                <a:gd name="connsiteY10" fmla="*/ 629357 h 1235705"/>
                <a:gd name="connsiteX11" fmla="*/ 19183 w 1007513"/>
                <a:gd name="connsiteY11" fmla="*/ 682326 h 1235705"/>
                <a:gd name="connsiteX12" fmla="*/ 10236 w 1007513"/>
                <a:gd name="connsiteY12" fmla="*/ 1090762 h 1235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07513" h="1235705">
                  <a:moveTo>
                    <a:pt x="373138" y="1235474"/>
                  </a:moveTo>
                  <a:cubicBezTo>
                    <a:pt x="383883" y="1193841"/>
                    <a:pt x="394628" y="1152189"/>
                    <a:pt x="405536" y="1111884"/>
                  </a:cubicBezTo>
                  <a:cubicBezTo>
                    <a:pt x="433053" y="1010297"/>
                    <a:pt x="546857" y="927482"/>
                    <a:pt x="652101" y="924704"/>
                  </a:cubicBezTo>
                  <a:lnTo>
                    <a:pt x="1007363" y="915326"/>
                  </a:lnTo>
                  <a:lnTo>
                    <a:pt x="1007363" y="130732"/>
                  </a:lnTo>
                  <a:cubicBezTo>
                    <a:pt x="1007363" y="113041"/>
                    <a:pt x="1002685" y="95636"/>
                    <a:pt x="993840" y="80315"/>
                  </a:cubicBezTo>
                  <a:lnTo>
                    <a:pt x="960869" y="23178"/>
                  </a:lnTo>
                  <a:cubicBezTo>
                    <a:pt x="952494" y="8695"/>
                    <a:pt x="937051" y="-232"/>
                    <a:pt x="920320" y="-232"/>
                  </a:cubicBezTo>
                  <a:lnTo>
                    <a:pt x="346050" y="-232"/>
                  </a:lnTo>
                  <a:cubicBezTo>
                    <a:pt x="331138" y="-232"/>
                    <a:pt x="312732" y="10105"/>
                    <a:pt x="305031" y="22892"/>
                  </a:cubicBezTo>
                  <a:cubicBezTo>
                    <a:pt x="159788" y="264473"/>
                    <a:pt x="74522" y="461705"/>
                    <a:pt x="29295" y="629357"/>
                  </a:cubicBezTo>
                  <a:cubicBezTo>
                    <a:pt x="25413" y="643779"/>
                    <a:pt x="21655" y="667618"/>
                    <a:pt x="19183" y="682326"/>
                  </a:cubicBezTo>
                  <a:cubicBezTo>
                    <a:pt x="-632" y="799807"/>
                    <a:pt x="-7884" y="917349"/>
                    <a:pt x="10236" y="1090762"/>
                  </a:cubicBezTo>
                </a:path>
              </a:pathLst>
            </a:custGeom>
            <a:noFill/>
            <a:ln w="19050" cap="rnd">
              <a:solidFill>
                <a:srgbClr val="5D5E5E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grpSp>
          <p:nvGrpSpPr>
            <p:cNvPr id="165" name="グラフィックス 106">
              <a:extLst>
                <a:ext uri="{FF2B5EF4-FFF2-40B4-BE49-F238E27FC236}">
                  <a16:creationId xmlns:a16="http://schemas.microsoft.com/office/drawing/2014/main" id="{AFBFAAB4-95CC-9381-2CC1-532D7D5EF881}"/>
                </a:ext>
              </a:extLst>
            </p:cNvPr>
            <p:cNvGrpSpPr/>
            <p:nvPr/>
          </p:nvGrpSpPr>
          <p:grpSpPr>
            <a:xfrm>
              <a:off x="3887228" y="3871609"/>
              <a:ext cx="114876" cy="292077"/>
              <a:chOff x="2654776" y="3895421"/>
              <a:chExt cx="114876" cy="292077"/>
            </a:xfrm>
          </p:grpSpPr>
          <p:sp>
            <p:nvSpPr>
              <p:cNvPr id="166" name="フリーフォーム: 図形 165">
                <a:extLst>
                  <a:ext uri="{FF2B5EF4-FFF2-40B4-BE49-F238E27FC236}">
                    <a16:creationId xmlns:a16="http://schemas.microsoft.com/office/drawing/2014/main" id="{C601058F-80A5-3626-49FC-BD0992C6FFDA}"/>
                  </a:ext>
                </a:extLst>
              </p:cNvPr>
              <p:cNvSpPr/>
              <p:nvPr/>
            </p:nvSpPr>
            <p:spPr>
              <a:xfrm>
                <a:off x="2684100" y="3895421"/>
                <a:ext cx="85552" cy="288462"/>
              </a:xfrm>
              <a:custGeom>
                <a:avLst/>
                <a:gdLst>
                  <a:gd name="connsiteX0" fmla="*/ 4160 w 85552"/>
                  <a:gd name="connsiteY0" fmla="*/ -187 h 288462"/>
                  <a:gd name="connsiteX1" fmla="*/ 9859 w 85552"/>
                  <a:gd name="connsiteY1" fmla="*/ 288275 h 288462"/>
                  <a:gd name="connsiteX2" fmla="*/ 84462 w 85552"/>
                  <a:gd name="connsiteY2" fmla="*/ 288275 h 288462"/>
                  <a:gd name="connsiteX3" fmla="*/ 85340 w 85552"/>
                  <a:gd name="connsiteY3" fmla="*/ -187 h 288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5552" h="288462">
                    <a:moveTo>
                      <a:pt x="4160" y="-187"/>
                    </a:moveTo>
                    <a:cubicBezTo>
                      <a:pt x="-2622" y="82280"/>
                      <a:pt x="-2091" y="172817"/>
                      <a:pt x="9859" y="288275"/>
                    </a:cubicBezTo>
                    <a:lnTo>
                      <a:pt x="84462" y="288275"/>
                    </a:lnTo>
                    <a:lnTo>
                      <a:pt x="85340" y="-187"/>
                    </a:lnTo>
                    <a:close/>
                  </a:path>
                </a:pathLst>
              </a:custGeom>
              <a:solidFill>
                <a:srgbClr val="E5EBED"/>
              </a:solidFill>
              <a:ln w="9525" cap="rnd">
                <a:solidFill>
                  <a:srgbClr val="5D5E5E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67" name="フリーフォーム: 図形 166">
                <a:extLst>
                  <a:ext uri="{FF2B5EF4-FFF2-40B4-BE49-F238E27FC236}">
                    <a16:creationId xmlns:a16="http://schemas.microsoft.com/office/drawing/2014/main" id="{547FBE01-2972-A972-3DBD-157D15CC0503}"/>
                  </a:ext>
                </a:extLst>
              </p:cNvPr>
              <p:cNvSpPr/>
              <p:nvPr/>
            </p:nvSpPr>
            <p:spPr>
              <a:xfrm>
                <a:off x="2654776" y="3914541"/>
                <a:ext cx="97430" cy="93212"/>
              </a:xfrm>
              <a:custGeom>
                <a:avLst/>
                <a:gdLst>
                  <a:gd name="connsiteX0" fmla="*/ 25023 w 97430"/>
                  <a:gd name="connsiteY0" fmla="*/ -198 h 93212"/>
                  <a:gd name="connsiteX1" fmla="*/ 22163 w 97430"/>
                  <a:gd name="connsiteY1" fmla="*/ 93014 h 93212"/>
                  <a:gd name="connsiteX2" fmla="*/ 97216 w 97430"/>
                  <a:gd name="connsiteY2" fmla="*/ 75059 h 93212"/>
                  <a:gd name="connsiteX3" fmla="*/ 97216 w 97430"/>
                  <a:gd name="connsiteY3" fmla="*/ -198 h 932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7430" h="93212">
                    <a:moveTo>
                      <a:pt x="25023" y="-198"/>
                    </a:moveTo>
                    <a:cubicBezTo>
                      <a:pt x="-6293" y="21190"/>
                      <a:pt x="-9847" y="67971"/>
                      <a:pt x="22163" y="93014"/>
                    </a:cubicBezTo>
                    <a:lnTo>
                      <a:pt x="97216" y="75059"/>
                    </a:lnTo>
                    <a:lnTo>
                      <a:pt x="97216" y="-198"/>
                    </a:lnTo>
                    <a:close/>
                  </a:path>
                </a:pathLst>
              </a:custGeom>
              <a:solidFill>
                <a:srgbClr val="B64E0D"/>
              </a:solidFill>
              <a:ln w="4320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169" name="フリーフォーム: 図形 168">
                <a:extLst>
                  <a:ext uri="{FF2B5EF4-FFF2-40B4-BE49-F238E27FC236}">
                    <a16:creationId xmlns:a16="http://schemas.microsoft.com/office/drawing/2014/main" id="{E027C739-1BFE-2717-AADC-A0E7A65A9FAA}"/>
                  </a:ext>
                </a:extLst>
              </p:cNvPr>
              <p:cNvSpPr/>
              <p:nvPr/>
            </p:nvSpPr>
            <p:spPr>
              <a:xfrm>
                <a:off x="2679606" y="4046689"/>
                <a:ext cx="89188" cy="140809"/>
              </a:xfrm>
              <a:custGeom>
                <a:avLst/>
                <a:gdLst>
                  <a:gd name="connsiteX0" fmla="*/ 88670 w 89188"/>
                  <a:gd name="connsiteY0" fmla="*/ -177 h 140809"/>
                  <a:gd name="connsiteX1" fmla="*/ -212 w 89188"/>
                  <a:gd name="connsiteY1" fmla="*/ 17044 h 140809"/>
                  <a:gd name="connsiteX2" fmla="*/ 9736 w 89188"/>
                  <a:gd name="connsiteY2" fmla="*/ 140633 h 140809"/>
                  <a:gd name="connsiteX3" fmla="*/ 88976 w 89188"/>
                  <a:gd name="connsiteY3" fmla="*/ 140633 h 1408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188" h="140809">
                    <a:moveTo>
                      <a:pt x="88670" y="-177"/>
                    </a:moveTo>
                    <a:lnTo>
                      <a:pt x="-212" y="17044"/>
                    </a:lnTo>
                    <a:cubicBezTo>
                      <a:pt x="380" y="54304"/>
                      <a:pt x="3485" y="94875"/>
                      <a:pt x="9736" y="140633"/>
                    </a:cubicBezTo>
                    <a:lnTo>
                      <a:pt x="88976" y="140633"/>
                    </a:lnTo>
                    <a:close/>
                  </a:path>
                </a:pathLst>
              </a:custGeom>
              <a:solidFill>
                <a:srgbClr val="787878"/>
              </a:solidFill>
              <a:ln w="6270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70" name="フリーフォーム: 図形 169">
                <a:extLst>
                  <a:ext uri="{FF2B5EF4-FFF2-40B4-BE49-F238E27FC236}">
                    <a16:creationId xmlns:a16="http://schemas.microsoft.com/office/drawing/2014/main" id="{F3956F25-1D48-A8F0-BF36-409F94A1A16F}"/>
                  </a:ext>
                </a:extLst>
              </p:cNvPr>
              <p:cNvSpPr/>
              <p:nvPr/>
            </p:nvSpPr>
            <p:spPr>
              <a:xfrm>
                <a:off x="2667695" y="3999685"/>
                <a:ext cx="101752" cy="166671"/>
              </a:xfrm>
              <a:custGeom>
                <a:avLst/>
                <a:gdLst>
                  <a:gd name="connsiteX0" fmla="*/ 101540 w 101752"/>
                  <a:gd name="connsiteY0" fmla="*/ -181 h 166671"/>
                  <a:gd name="connsiteX1" fmla="*/ 9308 w 101752"/>
                  <a:gd name="connsiteY1" fmla="*/ 22269 h 166671"/>
                  <a:gd name="connsiteX2" fmla="*/ 17643 w 101752"/>
                  <a:gd name="connsiteY2" fmla="*/ 166490 h 166671"/>
                  <a:gd name="connsiteX3" fmla="*/ 100968 w 101752"/>
                  <a:gd name="connsiteY3" fmla="*/ 155050 h 166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752" h="166671">
                    <a:moveTo>
                      <a:pt x="101540" y="-181"/>
                    </a:moveTo>
                    <a:lnTo>
                      <a:pt x="9308" y="22269"/>
                    </a:lnTo>
                    <a:cubicBezTo>
                      <a:pt x="-1396" y="63186"/>
                      <a:pt x="-8138" y="114643"/>
                      <a:pt x="17643" y="166490"/>
                    </a:cubicBezTo>
                    <a:lnTo>
                      <a:pt x="100968" y="155050"/>
                    </a:lnTo>
                  </a:path>
                </a:pathLst>
              </a:custGeom>
              <a:solidFill>
                <a:srgbClr val="ADB0B3"/>
              </a:solidFill>
              <a:ln w="4554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171" name="フリーフォーム: 図形 170">
                <a:extLst>
                  <a:ext uri="{FF2B5EF4-FFF2-40B4-BE49-F238E27FC236}">
                    <a16:creationId xmlns:a16="http://schemas.microsoft.com/office/drawing/2014/main" id="{C5C43188-E412-EAE1-B178-513FC93C1C19}"/>
                  </a:ext>
                </a:extLst>
              </p:cNvPr>
              <p:cNvSpPr/>
              <p:nvPr/>
            </p:nvSpPr>
            <p:spPr>
              <a:xfrm>
                <a:off x="2730691" y="3914541"/>
                <a:ext cx="21516" cy="75256"/>
              </a:xfrm>
              <a:custGeom>
                <a:avLst/>
                <a:gdLst>
                  <a:gd name="connsiteX0" fmla="*/ 21306 w 21516"/>
                  <a:gd name="connsiteY0" fmla="*/ -199 h 75256"/>
                  <a:gd name="connsiteX1" fmla="*/ 21306 w 21516"/>
                  <a:gd name="connsiteY1" fmla="*/ 75058 h 752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1516" h="75256">
                    <a:moveTo>
                      <a:pt x="21306" y="-199"/>
                    </a:moveTo>
                    <a:cubicBezTo>
                      <a:pt x="-9132" y="6562"/>
                      <a:pt x="-5577" y="74731"/>
                      <a:pt x="21306" y="75058"/>
                    </a:cubicBezTo>
                    <a:close/>
                  </a:path>
                </a:pathLst>
              </a:custGeom>
              <a:solidFill>
                <a:srgbClr val="F3C553"/>
              </a:solidFill>
              <a:ln w="4554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72" name="フリーフォーム: 図形 171">
                <a:extLst>
                  <a:ext uri="{FF2B5EF4-FFF2-40B4-BE49-F238E27FC236}">
                    <a16:creationId xmlns:a16="http://schemas.microsoft.com/office/drawing/2014/main" id="{647CC674-304C-BF71-A4AB-3531B16996F2}"/>
                  </a:ext>
                </a:extLst>
              </p:cNvPr>
              <p:cNvSpPr/>
              <p:nvPr/>
            </p:nvSpPr>
            <p:spPr>
              <a:xfrm>
                <a:off x="2654776" y="3914541"/>
                <a:ext cx="97430" cy="93212"/>
              </a:xfrm>
              <a:custGeom>
                <a:avLst/>
                <a:gdLst>
                  <a:gd name="connsiteX0" fmla="*/ 25023 w 97430"/>
                  <a:gd name="connsiteY0" fmla="*/ -198 h 93212"/>
                  <a:gd name="connsiteX1" fmla="*/ 22163 w 97430"/>
                  <a:gd name="connsiteY1" fmla="*/ 93014 h 93212"/>
                  <a:gd name="connsiteX2" fmla="*/ 97216 w 97430"/>
                  <a:gd name="connsiteY2" fmla="*/ 75059 h 93212"/>
                  <a:gd name="connsiteX3" fmla="*/ 97216 w 97430"/>
                  <a:gd name="connsiteY3" fmla="*/ -198 h 932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7430" h="93212">
                    <a:moveTo>
                      <a:pt x="25023" y="-198"/>
                    </a:moveTo>
                    <a:cubicBezTo>
                      <a:pt x="-6293" y="21190"/>
                      <a:pt x="-9847" y="67971"/>
                      <a:pt x="22163" y="93014"/>
                    </a:cubicBezTo>
                    <a:lnTo>
                      <a:pt x="97216" y="75059"/>
                    </a:lnTo>
                    <a:lnTo>
                      <a:pt x="97216" y="-198"/>
                    </a:lnTo>
                    <a:close/>
                  </a:path>
                </a:pathLst>
              </a:custGeom>
              <a:noFill/>
              <a:ln w="12700" cap="rnd">
                <a:solidFill>
                  <a:srgbClr val="9B430C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173" name="フリーフォーム: 図形 172">
                <a:extLst>
                  <a:ext uri="{FF2B5EF4-FFF2-40B4-BE49-F238E27FC236}">
                    <a16:creationId xmlns:a16="http://schemas.microsoft.com/office/drawing/2014/main" id="{D73A1504-4500-573E-5FA8-DB4E276BF8EE}"/>
                  </a:ext>
                </a:extLst>
              </p:cNvPr>
              <p:cNvSpPr/>
              <p:nvPr/>
            </p:nvSpPr>
            <p:spPr>
              <a:xfrm>
                <a:off x="2668432" y="4068138"/>
                <a:ext cx="99790" cy="97707"/>
              </a:xfrm>
              <a:custGeom>
                <a:avLst/>
                <a:gdLst>
                  <a:gd name="connsiteX0" fmla="*/ 53349 w 99790"/>
                  <a:gd name="connsiteY0" fmla="*/ -177 h 97707"/>
                  <a:gd name="connsiteX1" fmla="*/ -213 w 99790"/>
                  <a:gd name="connsiteY1" fmla="*/ 45092 h 97707"/>
                  <a:gd name="connsiteX2" fmla="*/ 12166 w 99790"/>
                  <a:gd name="connsiteY2" fmla="*/ 89809 h 97707"/>
                  <a:gd name="connsiteX3" fmla="*/ 20603 w 99790"/>
                  <a:gd name="connsiteY3" fmla="*/ 97530 h 97707"/>
                  <a:gd name="connsiteX4" fmla="*/ 96554 w 99790"/>
                  <a:gd name="connsiteY4" fmla="*/ 87112 h 97707"/>
                  <a:gd name="connsiteX5" fmla="*/ 99353 w 99790"/>
                  <a:gd name="connsiteY5" fmla="*/ 83231 h 97707"/>
                  <a:gd name="connsiteX6" fmla="*/ 99577 w 99790"/>
                  <a:gd name="connsiteY6" fmla="*/ 25584 h 97707"/>
                  <a:gd name="connsiteX7" fmla="*/ 53349 w 99790"/>
                  <a:gd name="connsiteY7" fmla="*/ -177 h 9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790" h="97707">
                    <a:moveTo>
                      <a:pt x="53349" y="-177"/>
                    </a:moveTo>
                    <a:cubicBezTo>
                      <a:pt x="26854" y="-136"/>
                      <a:pt x="4240" y="18986"/>
                      <a:pt x="-213" y="45092"/>
                    </a:cubicBezTo>
                    <a:cubicBezTo>
                      <a:pt x="1748" y="59759"/>
                      <a:pt x="5650" y="74733"/>
                      <a:pt x="12166" y="89809"/>
                    </a:cubicBezTo>
                    <a:cubicBezTo>
                      <a:pt x="14699" y="92669"/>
                      <a:pt x="17518" y="95264"/>
                      <a:pt x="20603" y="97530"/>
                    </a:cubicBezTo>
                    <a:lnTo>
                      <a:pt x="96554" y="87112"/>
                    </a:lnTo>
                    <a:cubicBezTo>
                      <a:pt x="97534" y="85866"/>
                      <a:pt x="98474" y="84558"/>
                      <a:pt x="99353" y="83231"/>
                    </a:cubicBezTo>
                    <a:lnTo>
                      <a:pt x="99577" y="25584"/>
                    </a:lnTo>
                    <a:cubicBezTo>
                      <a:pt x="89649" y="9568"/>
                      <a:pt x="72163" y="-156"/>
                      <a:pt x="53349" y="-177"/>
                    </a:cubicBezTo>
                    <a:close/>
                  </a:path>
                </a:pathLst>
              </a:custGeom>
              <a:solidFill>
                <a:srgbClr val="D6D9DF"/>
              </a:solidFill>
              <a:ln w="4554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74" name="フリーフォーム: 図形 173">
                <a:extLst>
                  <a:ext uri="{FF2B5EF4-FFF2-40B4-BE49-F238E27FC236}">
                    <a16:creationId xmlns:a16="http://schemas.microsoft.com/office/drawing/2014/main" id="{BF13C449-2D86-F105-4A6D-D725F880DA5A}"/>
                  </a:ext>
                </a:extLst>
              </p:cNvPr>
              <p:cNvSpPr/>
              <p:nvPr/>
            </p:nvSpPr>
            <p:spPr>
              <a:xfrm>
                <a:off x="2689248" y="4068138"/>
                <a:ext cx="78974" cy="97707"/>
              </a:xfrm>
              <a:custGeom>
                <a:avLst/>
                <a:gdLst>
                  <a:gd name="connsiteX0" fmla="*/ 32534 w 78974"/>
                  <a:gd name="connsiteY0" fmla="*/ -177 h 97707"/>
                  <a:gd name="connsiteX1" fmla="*/ 62400 w 78974"/>
                  <a:gd name="connsiteY1" fmla="*/ 48463 h 97707"/>
                  <a:gd name="connsiteX2" fmla="*/ -212 w 78974"/>
                  <a:gd name="connsiteY2" fmla="*/ 97530 h 97707"/>
                  <a:gd name="connsiteX3" fmla="*/ 75739 w 78974"/>
                  <a:gd name="connsiteY3" fmla="*/ 87112 h 97707"/>
                  <a:gd name="connsiteX4" fmla="*/ 78538 w 78974"/>
                  <a:gd name="connsiteY4" fmla="*/ 83231 h 97707"/>
                  <a:gd name="connsiteX5" fmla="*/ 78763 w 78974"/>
                  <a:gd name="connsiteY5" fmla="*/ 25584 h 97707"/>
                  <a:gd name="connsiteX6" fmla="*/ 32534 w 78974"/>
                  <a:gd name="connsiteY6" fmla="*/ -177 h 9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8974" h="97707">
                    <a:moveTo>
                      <a:pt x="32534" y="-177"/>
                    </a:moveTo>
                    <a:cubicBezTo>
                      <a:pt x="53677" y="-177"/>
                      <a:pt x="62400" y="16432"/>
                      <a:pt x="62400" y="48463"/>
                    </a:cubicBezTo>
                    <a:cubicBezTo>
                      <a:pt x="62400" y="80514"/>
                      <a:pt x="53248" y="78491"/>
                      <a:pt x="-212" y="97530"/>
                    </a:cubicBezTo>
                    <a:lnTo>
                      <a:pt x="75739" y="87112"/>
                    </a:lnTo>
                    <a:cubicBezTo>
                      <a:pt x="76720" y="85866"/>
                      <a:pt x="77660" y="84558"/>
                      <a:pt x="78538" y="83231"/>
                    </a:cubicBezTo>
                    <a:lnTo>
                      <a:pt x="78763" y="25584"/>
                    </a:lnTo>
                    <a:cubicBezTo>
                      <a:pt x="68835" y="9568"/>
                      <a:pt x="51349" y="-156"/>
                      <a:pt x="32534" y="-177"/>
                    </a:cubicBezTo>
                    <a:close/>
                  </a:path>
                </a:pathLst>
              </a:custGeom>
              <a:solidFill>
                <a:srgbClr val="8D94A6"/>
              </a:solidFill>
              <a:ln w="4554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75" name="フリーフォーム: 図形 174">
                <a:extLst>
                  <a:ext uri="{FF2B5EF4-FFF2-40B4-BE49-F238E27FC236}">
                    <a16:creationId xmlns:a16="http://schemas.microsoft.com/office/drawing/2014/main" id="{FD4035C7-7A41-E337-82AB-4CDD9D997676}"/>
                  </a:ext>
                </a:extLst>
              </p:cNvPr>
              <p:cNvSpPr/>
              <p:nvPr/>
            </p:nvSpPr>
            <p:spPr>
              <a:xfrm>
                <a:off x="2667769" y="3999685"/>
                <a:ext cx="101760" cy="166671"/>
              </a:xfrm>
              <a:custGeom>
                <a:avLst/>
                <a:gdLst>
                  <a:gd name="connsiteX0" fmla="*/ 101548 w 101760"/>
                  <a:gd name="connsiteY0" fmla="*/ -181 h 166671"/>
                  <a:gd name="connsiteX1" fmla="*/ 9316 w 101760"/>
                  <a:gd name="connsiteY1" fmla="*/ 22248 h 166671"/>
                  <a:gd name="connsiteX2" fmla="*/ 17650 w 101760"/>
                  <a:gd name="connsiteY2" fmla="*/ 166490 h 166671"/>
                  <a:gd name="connsiteX3" fmla="*/ 100976 w 101760"/>
                  <a:gd name="connsiteY3" fmla="*/ 155029 h 166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760" h="166671">
                    <a:moveTo>
                      <a:pt x="101548" y="-181"/>
                    </a:moveTo>
                    <a:lnTo>
                      <a:pt x="9316" y="22248"/>
                    </a:lnTo>
                    <a:cubicBezTo>
                      <a:pt x="-1409" y="63165"/>
                      <a:pt x="-8130" y="114623"/>
                      <a:pt x="17650" y="166490"/>
                    </a:cubicBezTo>
                    <a:lnTo>
                      <a:pt x="100976" y="155029"/>
                    </a:lnTo>
                  </a:path>
                </a:pathLst>
              </a:custGeom>
              <a:noFill/>
              <a:ln w="12700" cap="rnd">
                <a:solidFill>
                  <a:srgbClr val="A0A0A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200" name="グループ化 199">
              <a:extLst>
                <a:ext uri="{FF2B5EF4-FFF2-40B4-BE49-F238E27FC236}">
                  <a16:creationId xmlns:a16="http://schemas.microsoft.com/office/drawing/2014/main" id="{5FB705E7-376C-1A44-A4B8-FEC17A6551C9}"/>
                </a:ext>
              </a:extLst>
            </p:cNvPr>
            <p:cNvGrpSpPr/>
            <p:nvPr/>
          </p:nvGrpSpPr>
          <p:grpSpPr>
            <a:xfrm>
              <a:off x="3836086" y="3377471"/>
              <a:ext cx="150105" cy="347091"/>
              <a:chOff x="3836086" y="3377471"/>
              <a:chExt cx="150105" cy="347091"/>
            </a:xfrm>
          </p:grpSpPr>
          <p:sp>
            <p:nvSpPr>
              <p:cNvPr id="176" name="フリーフォーム: 図形 175">
                <a:extLst>
                  <a:ext uri="{FF2B5EF4-FFF2-40B4-BE49-F238E27FC236}">
                    <a16:creationId xmlns:a16="http://schemas.microsoft.com/office/drawing/2014/main" id="{2BCE9CD8-9813-7F65-9637-AD7BF09CABBF}"/>
                  </a:ext>
                </a:extLst>
              </p:cNvPr>
              <p:cNvSpPr/>
              <p:nvPr/>
            </p:nvSpPr>
            <p:spPr>
              <a:xfrm>
                <a:off x="3873572" y="3542447"/>
                <a:ext cx="112619" cy="182115"/>
              </a:xfrm>
              <a:custGeom>
                <a:avLst/>
                <a:gdLst>
                  <a:gd name="connsiteX0" fmla="*/ 7547 w 112619"/>
                  <a:gd name="connsiteY0" fmla="*/ -243 h 182115"/>
                  <a:gd name="connsiteX1" fmla="*/ -216 w 112619"/>
                  <a:gd name="connsiteY1" fmla="*/ 7541 h 182115"/>
                  <a:gd name="connsiteX2" fmla="*/ -216 w 112619"/>
                  <a:gd name="connsiteY2" fmla="*/ 51890 h 182115"/>
                  <a:gd name="connsiteX3" fmla="*/ 39149 w 112619"/>
                  <a:gd name="connsiteY3" fmla="*/ 91275 h 182115"/>
                  <a:gd name="connsiteX4" fmla="*/ 59454 w 112619"/>
                  <a:gd name="connsiteY4" fmla="*/ 91275 h 182115"/>
                  <a:gd name="connsiteX5" fmla="*/ 59454 w 112619"/>
                  <a:gd name="connsiteY5" fmla="*/ 102633 h 182115"/>
                  <a:gd name="connsiteX6" fmla="*/ 50364 w 112619"/>
                  <a:gd name="connsiteY6" fmla="*/ 102633 h 182115"/>
                  <a:gd name="connsiteX7" fmla="*/ 86623 w 112619"/>
                  <a:gd name="connsiteY7" fmla="*/ 181872 h 182115"/>
                  <a:gd name="connsiteX8" fmla="*/ 112403 w 112619"/>
                  <a:gd name="connsiteY8" fmla="*/ 102633 h 182115"/>
                  <a:gd name="connsiteX9" fmla="*/ 92527 w 112619"/>
                  <a:gd name="connsiteY9" fmla="*/ 102633 h 182115"/>
                  <a:gd name="connsiteX10" fmla="*/ 92527 w 112619"/>
                  <a:gd name="connsiteY10" fmla="*/ 74340 h 182115"/>
                  <a:gd name="connsiteX11" fmla="*/ 76001 w 112619"/>
                  <a:gd name="connsiteY11" fmla="*/ 62553 h 182115"/>
                  <a:gd name="connsiteX12" fmla="*/ 59454 w 112619"/>
                  <a:gd name="connsiteY12" fmla="*/ 74340 h 182115"/>
                  <a:gd name="connsiteX13" fmla="*/ 59454 w 112619"/>
                  <a:gd name="connsiteY13" fmla="*/ 75668 h 182115"/>
                  <a:gd name="connsiteX14" fmla="*/ 39149 w 112619"/>
                  <a:gd name="connsiteY14" fmla="*/ 75668 h 182115"/>
                  <a:gd name="connsiteX15" fmla="*/ 15330 w 112619"/>
                  <a:gd name="connsiteY15" fmla="*/ 51890 h 182115"/>
                  <a:gd name="connsiteX16" fmla="*/ 15330 w 112619"/>
                  <a:gd name="connsiteY16" fmla="*/ 7541 h 182115"/>
                  <a:gd name="connsiteX17" fmla="*/ 7547 w 112619"/>
                  <a:gd name="connsiteY17" fmla="*/ -243 h 182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12619" h="182115">
                    <a:moveTo>
                      <a:pt x="7547" y="-243"/>
                    </a:moveTo>
                    <a:cubicBezTo>
                      <a:pt x="3257" y="-243"/>
                      <a:pt x="-216" y="3230"/>
                      <a:pt x="-216" y="7541"/>
                    </a:cubicBezTo>
                    <a:lnTo>
                      <a:pt x="-216" y="51890"/>
                    </a:lnTo>
                    <a:cubicBezTo>
                      <a:pt x="-216" y="73564"/>
                      <a:pt x="17495" y="91275"/>
                      <a:pt x="39149" y="91275"/>
                    </a:cubicBezTo>
                    <a:lnTo>
                      <a:pt x="59454" y="91275"/>
                    </a:lnTo>
                    <a:lnTo>
                      <a:pt x="59454" y="102633"/>
                    </a:lnTo>
                    <a:lnTo>
                      <a:pt x="50364" y="102633"/>
                    </a:lnTo>
                    <a:cubicBezTo>
                      <a:pt x="50364" y="138443"/>
                      <a:pt x="44848" y="155623"/>
                      <a:pt x="86623" y="181872"/>
                    </a:cubicBezTo>
                    <a:lnTo>
                      <a:pt x="112403" y="102633"/>
                    </a:lnTo>
                    <a:lnTo>
                      <a:pt x="92527" y="102633"/>
                    </a:lnTo>
                    <a:lnTo>
                      <a:pt x="92527" y="74340"/>
                    </a:lnTo>
                    <a:cubicBezTo>
                      <a:pt x="92527" y="67803"/>
                      <a:pt x="85152" y="62553"/>
                      <a:pt x="76001" y="62553"/>
                    </a:cubicBezTo>
                    <a:cubicBezTo>
                      <a:pt x="66849" y="62553"/>
                      <a:pt x="59454" y="67803"/>
                      <a:pt x="59454" y="74340"/>
                    </a:cubicBezTo>
                    <a:lnTo>
                      <a:pt x="59454" y="75668"/>
                    </a:lnTo>
                    <a:lnTo>
                      <a:pt x="39149" y="75668"/>
                    </a:lnTo>
                    <a:cubicBezTo>
                      <a:pt x="25911" y="75668"/>
                      <a:pt x="15330" y="65127"/>
                      <a:pt x="15330" y="51890"/>
                    </a:cubicBezTo>
                    <a:lnTo>
                      <a:pt x="15330" y="7541"/>
                    </a:lnTo>
                    <a:cubicBezTo>
                      <a:pt x="15330" y="3230"/>
                      <a:pt x="11857" y="-243"/>
                      <a:pt x="7547" y="-243"/>
                    </a:cubicBezTo>
                    <a:close/>
                  </a:path>
                </a:pathLst>
              </a:custGeom>
              <a:solidFill>
                <a:srgbClr val="222324"/>
              </a:solidFill>
              <a:ln w="12700" cap="rnd">
                <a:solidFill>
                  <a:srgbClr val="1E1B1F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 sz="2000"/>
              </a:p>
            </p:txBody>
          </p:sp>
          <p:sp>
            <p:nvSpPr>
              <p:cNvPr id="177" name="フリーフォーム: 図形 176">
                <a:extLst>
                  <a:ext uri="{FF2B5EF4-FFF2-40B4-BE49-F238E27FC236}">
                    <a16:creationId xmlns:a16="http://schemas.microsoft.com/office/drawing/2014/main" id="{D349CF7A-B277-A5D6-DA32-5CEE37761323}"/>
                  </a:ext>
                </a:extLst>
              </p:cNvPr>
              <p:cNvSpPr/>
              <p:nvPr/>
            </p:nvSpPr>
            <p:spPr>
              <a:xfrm>
                <a:off x="3836086" y="3377471"/>
                <a:ext cx="98218" cy="204013"/>
              </a:xfrm>
              <a:custGeom>
                <a:avLst/>
                <a:gdLst>
                  <a:gd name="connsiteX0" fmla="*/ 93543 w 98218"/>
                  <a:gd name="connsiteY0" fmla="*/ -264 h 204013"/>
                  <a:gd name="connsiteX1" fmla="*/ 85434 w 98218"/>
                  <a:gd name="connsiteY1" fmla="*/ 155111 h 204013"/>
                  <a:gd name="connsiteX2" fmla="*/ 42106 w 98218"/>
                  <a:gd name="connsiteY2" fmla="*/ 203750 h 204013"/>
                  <a:gd name="connsiteX3" fmla="*/ 93543 w 98218"/>
                  <a:gd name="connsiteY3" fmla="*/ -264 h 2040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18" h="204013">
                    <a:moveTo>
                      <a:pt x="93543" y="-264"/>
                    </a:moveTo>
                    <a:cubicBezTo>
                      <a:pt x="93543" y="-264"/>
                      <a:pt x="107741" y="130067"/>
                      <a:pt x="85434" y="155111"/>
                    </a:cubicBezTo>
                    <a:lnTo>
                      <a:pt x="42106" y="203750"/>
                    </a:lnTo>
                    <a:cubicBezTo>
                      <a:pt x="-25327" y="125634"/>
                      <a:pt x="-15031" y="46864"/>
                      <a:pt x="93543" y="-264"/>
                    </a:cubicBezTo>
                    <a:close/>
                  </a:path>
                </a:pathLst>
              </a:custGeom>
              <a:solidFill>
                <a:srgbClr val="121013"/>
              </a:solidFill>
              <a:ln w="12700" cap="rnd">
                <a:solidFill>
                  <a:srgbClr val="1E1B1F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 sz="2000"/>
              </a:p>
            </p:txBody>
          </p:sp>
        </p:grpSp>
        <p:sp>
          <p:nvSpPr>
            <p:cNvPr id="146" name="フリーフォーム: 図形 145">
              <a:extLst>
                <a:ext uri="{FF2B5EF4-FFF2-40B4-BE49-F238E27FC236}">
                  <a16:creationId xmlns:a16="http://schemas.microsoft.com/office/drawing/2014/main" id="{FD6B1C4B-BC47-0D73-5D7F-B7A7F4279FFD}"/>
                </a:ext>
              </a:extLst>
            </p:cNvPr>
            <p:cNvSpPr/>
            <p:nvPr/>
          </p:nvSpPr>
          <p:spPr>
            <a:xfrm>
              <a:off x="4000674" y="4330352"/>
              <a:ext cx="282211" cy="54725"/>
            </a:xfrm>
            <a:custGeom>
              <a:avLst/>
              <a:gdLst>
                <a:gd name="connsiteX0" fmla="*/ -187 w 282211"/>
                <a:gd name="connsiteY0" fmla="*/ -144 h 54725"/>
                <a:gd name="connsiteX1" fmla="*/ -44 w 282211"/>
                <a:gd name="connsiteY1" fmla="*/ 31334 h 54725"/>
                <a:gd name="connsiteX2" fmla="*/ 267092 w 282211"/>
                <a:gd name="connsiteY2" fmla="*/ 54581 h 54725"/>
                <a:gd name="connsiteX3" fmla="*/ 282025 w 282211"/>
                <a:gd name="connsiteY3" fmla="*/ -144 h 5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2211" h="54725">
                  <a:moveTo>
                    <a:pt x="-187" y="-144"/>
                  </a:moveTo>
                  <a:lnTo>
                    <a:pt x="-44" y="31334"/>
                  </a:lnTo>
                  <a:lnTo>
                    <a:pt x="267092" y="54581"/>
                  </a:lnTo>
                  <a:lnTo>
                    <a:pt x="282025" y="-144"/>
                  </a:lnTo>
                  <a:close/>
                </a:path>
              </a:pathLst>
            </a:custGeom>
            <a:solidFill>
              <a:srgbClr val="121013"/>
            </a:solidFill>
            <a:ln w="12700" cap="rnd">
              <a:solidFill>
                <a:srgbClr val="1A1A1A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374" name="グループ化 373">
            <a:extLst>
              <a:ext uri="{FF2B5EF4-FFF2-40B4-BE49-F238E27FC236}">
                <a16:creationId xmlns:a16="http://schemas.microsoft.com/office/drawing/2014/main" id="{84BAA4A1-F015-8730-E2D3-899C7BAA56F4}"/>
              </a:ext>
            </a:extLst>
          </p:cNvPr>
          <p:cNvGrpSpPr/>
          <p:nvPr/>
        </p:nvGrpSpPr>
        <p:grpSpPr>
          <a:xfrm>
            <a:off x="4194242" y="727351"/>
            <a:ext cx="3154087" cy="1327088"/>
            <a:chOff x="5018794" y="-476609"/>
            <a:chExt cx="3154087" cy="1327088"/>
          </a:xfrm>
        </p:grpSpPr>
        <p:grpSp>
          <p:nvGrpSpPr>
            <p:cNvPr id="340" name="グループ化 339">
              <a:extLst>
                <a:ext uri="{FF2B5EF4-FFF2-40B4-BE49-F238E27FC236}">
                  <a16:creationId xmlns:a16="http://schemas.microsoft.com/office/drawing/2014/main" id="{D5CE11C0-582B-5895-6ED4-14A2A553D73A}"/>
                </a:ext>
              </a:extLst>
            </p:cNvPr>
            <p:cNvGrpSpPr/>
            <p:nvPr/>
          </p:nvGrpSpPr>
          <p:grpSpPr>
            <a:xfrm>
              <a:off x="5955611" y="-284464"/>
              <a:ext cx="2217270" cy="1030687"/>
              <a:chOff x="4926305" y="894506"/>
              <a:chExt cx="2582100" cy="1200277"/>
            </a:xfrm>
          </p:grpSpPr>
          <p:sp>
            <p:nvSpPr>
              <p:cNvPr id="341" name="フリーフォーム: 図形 340">
                <a:extLst>
                  <a:ext uri="{FF2B5EF4-FFF2-40B4-BE49-F238E27FC236}">
                    <a16:creationId xmlns:a16="http://schemas.microsoft.com/office/drawing/2014/main" id="{69036BD5-C374-CFA0-095F-2517551945DC}"/>
                  </a:ext>
                </a:extLst>
              </p:cNvPr>
              <p:cNvSpPr/>
              <p:nvPr/>
            </p:nvSpPr>
            <p:spPr>
              <a:xfrm>
                <a:off x="4926305" y="894506"/>
                <a:ext cx="2582100" cy="1200277"/>
              </a:xfrm>
              <a:custGeom>
                <a:avLst/>
                <a:gdLst>
                  <a:gd name="connsiteX0" fmla="*/ 19255 w 2582100"/>
                  <a:gd name="connsiteY0" fmla="*/ -230 h 1200277"/>
                  <a:gd name="connsiteX1" fmla="*/ 94 w 2582100"/>
                  <a:gd name="connsiteY1" fmla="*/ 21149 h 1200277"/>
                  <a:gd name="connsiteX2" fmla="*/ 94 w 2582100"/>
                  <a:gd name="connsiteY2" fmla="*/ 1178669 h 1200277"/>
                  <a:gd name="connsiteX3" fmla="*/ 19255 w 2582100"/>
                  <a:gd name="connsiteY3" fmla="*/ 1200048 h 1200277"/>
                  <a:gd name="connsiteX4" fmla="*/ 2582194 w 2582100"/>
                  <a:gd name="connsiteY4" fmla="*/ 1199255 h 1200277"/>
                  <a:gd name="connsiteX5" fmla="*/ 2582194 w 2582100"/>
                  <a:gd name="connsiteY5" fmla="*/ 564 h 1200277"/>
                  <a:gd name="connsiteX6" fmla="*/ 19255 w 2582100"/>
                  <a:gd name="connsiteY6" fmla="*/ -230 h 12002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82100" h="1200277">
                    <a:moveTo>
                      <a:pt x="19255" y="-230"/>
                    </a:moveTo>
                    <a:cubicBezTo>
                      <a:pt x="8637" y="-230"/>
                      <a:pt x="94" y="9310"/>
                      <a:pt x="94" y="21149"/>
                    </a:cubicBezTo>
                    <a:lnTo>
                      <a:pt x="94" y="1178669"/>
                    </a:lnTo>
                    <a:cubicBezTo>
                      <a:pt x="94" y="1190508"/>
                      <a:pt x="8637" y="1200048"/>
                      <a:pt x="19255" y="1200048"/>
                    </a:cubicBezTo>
                    <a:lnTo>
                      <a:pt x="2582194" y="1199255"/>
                    </a:lnTo>
                    <a:lnTo>
                      <a:pt x="2582194" y="564"/>
                    </a:lnTo>
                    <a:lnTo>
                      <a:pt x="19255" y="-230"/>
                    </a:lnTo>
                    <a:close/>
                  </a:path>
                </a:pathLst>
              </a:custGeom>
              <a:solidFill>
                <a:srgbClr val="BEBEBE"/>
              </a:solidFill>
              <a:ln w="4808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42" name="フリーフォーム: 図形 341">
                <a:extLst>
                  <a:ext uri="{FF2B5EF4-FFF2-40B4-BE49-F238E27FC236}">
                    <a16:creationId xmlns:a16="http://schemas.microsoft.com/office/drawing/2014/main" id="{8D6767F7-2FD4-3D21-1A81-BF69E3614D96}"/>
                  </a:ext>
                </a:extLst>
              </p:cNvPr>
              <p:cNvSpPr/>
              <p:nvPr/>
            </p:nvSpPr>
            <p:spPr>
              <a:xfrm>
                <a:off x="4926325" y="894506"/>
                <a:ext cx="2582079" cy="1200277"/>
              </a:xfrm>
              <a:custGeom>
                <a:avLst/>
                <a:gdLst>
                  <a:gd name="connsiteX0" fmla="*/ 19235 w 2582079"/>
                  <a:gd name="connsiteY0" fmla="*/ -230 h 1200277"/>
                  <a:gd name="connsiteX1" fmla="*/ 94 w 2582079"/>
                  <a:gd name="connsiteY1" fmla="*/ 21149 h 1200277"/>
                  <a:gd name="connsiteX2" fmla="*/ 94 w 2582079"/>
                  <a:gd name="connsiteY2" fmla="*/ 1178669 h 1200277"/>
                  <a:gd name="connsiteX3" fmla="*/ 19235 w 2582079"/>
                  <a:gd name="connsiteY3" fmla="*/ 1200048 h 1200277"/>
                  <a:gd name="connsiteX4" fmla="*/ 66630 w 2582079"/>
                  <a:gd name="connsiteY4" fmla="*/ 1200028 h 1200277"/>
                  <a:gd name="connsiteX5" fmla="*/ 66630 w 2582079"/>
                  <a:gd name="connsiteY5" fmla="*/ -230 h 1200277"/>
                  <a:gd name="connsiteX6" fmla="*/ 2515271 w 2582079"/>
                  <a:gd name="connsiteY6" fmla="*/ 523 h 1200277"/>
                  <a:gd name="connsiteX7" fmla="*/ 2515394 w 2582079"/>
                  <a:gd name="connsiteY7" fmla="*/ 1199275 h 1200277"/>
                  <a:gd name="connsiteX8" fmla="*/ 2582174 w 2582079"/>
                  <a:gd name="connsiteY8" fmla="*/ 1199255 h 1200277"/>
                  <a:gd name="connsiteX9" fmla="*/ 2582174 w 2582079"/>
                  <a:gd name="connsiteY9" fmla="*/ 564 h 12002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582079" h="1200277">
                    <a:moveTo>
                      <a:pt x="19235" y="-230"/>
                    </a:moveTo>
                    <a:cubicBezTo>
                      <a:pt x="8616" y="-230"/>
                      <a:pt x="94" y="9290"/>
                      <a:pt x="94" y="21149"/>
                    </a:cubicBezTo>
                    <a:lnTo>
                      <a:pt x="94" y="1178669"/>
                    </a:lnTo>
                    <a:cubicBezTo>
                      <a:pt x="94" y="1190508"/>
                      <a:pt x="8616" y="1200048"/>
                      <a:pt x="19235" y="1200048"/>
                    </a:cubicBezTo>
                    <a:lnTo>
                      <a:pt x="66630" y="1200028"/>
                    </a:lnTo>
                    <a:lnTo>
                      <a:pt x="66630" y="-230"/>
                    </a:lnTo>
                    <a:close/>
                    <a:moveTo>
                      <a:pt x="2515271" y="523"/>
                    </a:moveTo>
                    <a:cubicBezTo>
                      <a:pt x="2515434" y="400086"/>
                      <a:pt x="2515413" y="799671"/>
                      <a:pt x="2515394" y="1199275"/>
                    </a:cubicBezTo>
                    <a:lnTo>
                      <a:pt x="2582174" y="1199255"/>
                    </a:lnTo>
                    <a:lnTo>
                      <a:pt x="2582174" y="564"/>
                    </a:lnTo>
                    <a:close/>
                  </a:path>
                </a:pathLst>
              </a:custGeom>
              <a:solidFill>
                <a:srgbClr val="979797"/>
              </a:solidFill>
              <a:ln w="4808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43" name="フリーフォーム: 図形 342">
                <a:extLst>
                  <a:ext uri="{FF2B5EF4-FFF2-40B4-BE49-F238E27FC236}">
                    <a16:creationId xmlns:a16="http://schemas.microsoft.com/office/drawing/2014/main" id="{51A893FD-FEF7-38B1-A815-48859AB5C091}"/>
                  </a:ext>
                </a:extLst>
              </p:cNvPr>
              <p:cNvSpPr/>
              <p:nvPr/>
            </p:nvSpPr>
            <p:spPr>
              <a:xfrm>
                <a:off x="4926305" y="894506"/>
                <a:ext cx="2582100" cy="1200277"/>
              </a:xfrm>
              <a:custGeom>
                <a:avLst/>
                <a:gdLst>
                  <a:gd name="connsiteX0" fmla="*/ 19255 w 2582100"/>
                  <a:gd name="connsiteY0" fmla="*/ -230 h 1200277"/>
                  <a:gd name="connsiteX1" fmla="*/ 94 w 2582100"/>
                  <a:gd name="connsiteY1" fmla="*/ 21149 h 1200277"/>
                  <a:gd name="connsiteX2" fmla="*/ 94 w 2582100"/>
                  <a:gd name="connsiteY2" fmla="*/ 1178669 h 1200277"/>
                  <a:gd name="connsiteX3" fmla="*/ 19255 w 2582100"/>
                  <a:gd name="connsiteY3" fmla="*/ 1200048 h 1200277"/>
                  <a:gd name="connsiteX4" fmla="*/ 2582194 w 2582100"/>
                  <a:gd name="connsiteY4" fmla="*/ 1199255 h 1200277"/>
                  <a:gd name="connsiteX5" fmla="*/ 2582194 w 2582100"/>
                  <a:gd name="connsiteY5" fmla="*/ 564 h 1200277"/>
                  <a:gd name="connsiteX6" fmla="*/ 19255 w 2582100"/>
                  <a:gd name="connsiteY6" fmla="*/ -230 h 12002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82100" h="1200277">
                    <a:moveTo>
                      <a:pt x="19255" y="-230"/>
                    </a:moveTo>
                    <a:cubicBezTo>
                      <a:pt x="8637" y="-230"/>
                      <a:pt x="94" y="9310"/>
                      <a:pt x="94" y="21149"/>
                    </a:cubicBezTo>
                    <a:lnTo>
                      <a:pt x="94" y="1178669"/>
                    </a:lnTo>
                    <a:cubicBezTo>
                      <a:pt x="94" y="1190508"/>
                      <a:pt x="8637" y="1200048"/>
                      <a:pt x="19255" y="1200048"/>
                    </a:cubicBezTo>
                    <a:lnTo>
                      <a:pt x="2582194" y="1199255"/>
                    </a:lnTo>
                    <a:lnTo>
                      <a:pt x="2582194" y="564"/>
                    </a:lnTo>
                    <a:lnTo>
                      <a:pt x="19255" y="-230"/>
                    </a:lnTo>
                    <a:close/>
                  </a:path>
                </a:pathLst>
              </a:custGeom>
              <a:noFill/>
              <a:ln w="19050" cap="rnd">
                <a:solidFill>
                  <a:srgbClr val="5D5E5E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</p:grpSp>
        <p:grpSp>
          <p:nvGrpSpPr>
            <p:cNvPr id="344" name="グループ化 343">
              <a:extLst>
                <a:ext uri="{FF2B5EF4-FFF2-40B4-BE49-F238E27FC236}">
                  <a16:creationId xmlns:a16="http://schemas.microsoft.com/office/drawing/2014/main" id="{515CBC43-F5ED-FFF8-02DF-EBC69358B258}"/>
                </a:ext>
              </a:extLst>
            </p:cNvPr>
            <p:cNvGrpSpPr/>
            <p:nvPr/>
          </p:nvGrpSpPr>
          <p:grpSpPr>
            <a:xfrm>
              <a:off x="5018794" y="-476609"/>
              <a:ext cx="907030" cy="1327088"/>
              <a:chOff x="2024134" y="315078"/>
              <a:chExt cx="907030" cy="1327088"/>
            </a:xfrm>
          </p:grpSpPr>
          <p:grpSp>
            <p:nvGrpSpPr>
              <p:cNvPr id="345" name="グループ化 344">
                <a:extLst>
                  <a:ext uri="{FF2B5EF4-FFF2-40B4-BE49-F238E27FC236}">
                    <a16:creationId xmlns:a16="http://schemas.microsoft.com/office/drawing/2014/main" id="{955E32DC-5D7A-6033-7F22-24A411DA8CBF}"/>
                  </a:ext>
                </a:extLst>
              </p:cNvPr>
              <p:cNvGrpSpPr/>
              <p:nvPr/>
            </p:nvGrpSpPr>
            <p:grpSpPr>
              <a:xfrm>
                <a:off x="2031157" y="501679"/>
                <a:ext cx="382226" cy="1036019"/>
                <a:chOff x="3854614" y="890823"/>
                <a:chExt cx="445117" cy="1206486"/>
              </a:xfrm>
            </p:grpSpPr>
            <p:sp>
              <p:nvSpPr>
                <p:cNvPr id="364" name="フリーフォーム: 図形 363">
                  <a:extLst>
                    <a:ext uri="{FF2B5EF4-FFF2-40B4-BE49-F238E27FC236}">
                      <a16:creationId xmlns:a16="http://schemas.microsoft.com/office/drawing/2014/main" id="{B71DADAD-08C4-957E-422C-4E4A087EDDAF}"/>
                    </a:ext>
                  </a:extLst>
                </p:cNvPr>
                <p:cNvSpPr/>
                <p:nvPr/>
              </p:nvSpPr>
              <p:spPr>
                <a:xfrm>
                  <a:off x="3854614" y="890823"/>
                  <a:ext cx="445117" cy="1206486"/>
                </a:xfrm>
                <a:custGeom>
                  <a:avLst/>
                  <a:gdLst>
                    <a:gd name="connsiteX0" fmla="*/ 422910 w 445117"/>
                    <a:gd name="connsiteY0" fmla="*/ -228 h 1206486"/>
                    <a:gd name="connsiteX1" fmla="*/ 88479 w 445117"/>
                    <a:gd name="connsiteY1" fmla="*/ 32176 h 1206486"/>
                    <a:gd name="connsiteX2" fmla="*/ 54021 w 445117"/>
                    <a:gd name="connsiteY2" fmla="*/ 65250 h 1206486"/>
                    <a:gd name="connsiteX3" fmla="*/ 54021 w 445117"/>
                    <a:gd name="connsiteY3" fmla="*/ 1140857 h 1206486"/>
                    <a:gd name="connsiteX4" fmla="*/ 88479 w 445117"/>
                    <a:gd name="connsiteY4" fmla="*/ 1173931 h 1206486"/>
                    <a:gd name="connsiteX5" fmla="*/ 444919 w 445117"/>
                    <a:gd name="connsiteY5" fmla="*/ 1206233 h 1206486"/>
                    <a:gd name="connsiteX6" fmla="*/ 120781 w 445117"/>
                    <a:gd name="connsiteY6" fmla="*/ 1173931 h 1206486"/>
                    <a:gd name="connsiteX7" fmla="*/ 86323 w 445117"/>
                    <a:gd name="connsiteY7" fmla="*/ 1140857 h 1206486"/>
                    <a:gd name="connsiteX8" fmla="*/ 86323 w 445117"/>
                    <a:gd name="connsiteY8" fmla="*/ 65250 h 1206486"/>
                    <a:gd name="connsiteX9" fmla="*/ 120781 w 445117"/>
                    <a:gd name="connsiteY9" fmla="*/ 32176 h 1206486"/>
                    <a:gd name="connsiteX10" fmla="*/ 437596 w 445117"/>
                    <a:gd name="connsiteY10" fmla="*/ -85 h 1206486"/>
                    <a:gd name="connsiteX11" fmla="*/ 422910 w 445117"/>
                    <a:gd name="connsiteY11" fmla="*/ -228 h 12064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445117" h="1206486">
                      <a:moveTo>
                        <a:pt x="422910" y="-228"/>
                      </a:moveTo>
                      <a:cubicBezTo>
                        <a:pt x="289939" y="-4"/>
                        <a:pt x="169743" y="6505"/>
                        <a:pt x="88479" y="32176"/>
                      </a:cubicBezTo>
                      <a:cubicBezTo>
                        <a:pt x="74952" y="36447"/>
                        <a:pt x="59045" y="51500"/>
                        <a:pt x="54021" y="65250"/>
                      </a:cubicBezTo>
                      <a:cubicBezTo>
                        <a:pt x="-18252" y="263537"/>
                        <a:pt x="-18292" y="942488"/>
                        <a:pt x="54021" y="1140857"/>
                      </a:cubicBezTo>
                      <a:cubicBezTo>
                        <a:pt x="59045" y="1154587"/>
                        <a:pt x="74952" y="1169660"/>
                        <a:pt x="88479" y="1173931"/>
                      </a:cubicBezTo>
                      <a:cubicBezTo>
                        <a:pt x="174177" y="1201006"/>
                        <a:pt x="303324" y="1206681"/>
                        <a:pt x="444919" y="1206233"/>
                      </a:cubicBezTo>
                      <a:cubicBezTo>
                        <a:pt x="316098" y="1205684"/>
                        <a:pt x="199909" y="1198931"/>
                        <a:pt x="120781" y="1173931"/>
                      </a:cubicBezTo>
                      <a:cubicBezTo>
                        <a:pt x="107254" y="1169660"/>
                        <a:pt x="91327" y="1154587"/>
                        <a:pt x="86323" y="1140857"/>
                      </a:cubicBezTo>
                      <a:cubicBezTo>
                        <a:pt x="14010" y="942488"/>
                        <a:pt x="14030" y="263537"/>
                        <a:pt x="86323" y="65250"/>
                      </a:cubicBezTo>
                      <a:cubicBezTo>
                        <a:pt x="91327" y="51500"/>
                        <a:pt x="107254" y="36447"/>
                        <a:pt x="120781" y="32176"/>
                      </a:cubicBezTo>
                      <a:cubicBezTo>
                        <a:pt x="198403" y="7644"/>
                        <a:pt x="311704" y="707"/>
                        <a:pt x="437596" y="-85"/>
                      </a:cubicBezTo>
                      <a:cubicBezTo>
                        <a:pt x="432776" y="-85"/>
                        <a:pt x="427690" y="-249"/>
                        <a:pt x="422910" y="-228"/>
                      </a:cubicBezTo>
                      <a:close/>
                    </a:path>
                  </a:pathLst>
                </a:custGeom>
                <a:solidFill>
                  <a:srgbClr val="D8E1E4"/>
                </a:solidFill>
                <a:ln w="12926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365" name="フリーフォーム: 図形 364">
                  <a:extLst>
                    <a:ext uri="{FF2B5EF4-FFF2-40B4-BE49-F238E27FC236}">
                      <a16:creationId xmlns:a16="http://schemas.microsoft.com/office/drawing/2014/main" id="{9B8C4705-7EA4-5011-FB88-AFBCD4312046}"/>
                    </a:ext>
                  </a:extLst>
                </p:cNvPr>
                <p:cNvSpPr/>
                <p:nvPr/>
              </p:nvSpPr>
              <p:spPr>
                <a:xfrm>
                  <a:off x="3854614" y="923229"/>
                  <a:ext cx="88677" cy="1141755"/>
                </a:xfrm>
                <a:custGeom>
                  <a:avLst/>
                  <a:gdLst>
                    <a:gd name="connsiteX0" fmla="*/ 88455 w 88677"/>
                    <a:gd name="connsiteY0" fmla="*/ -230 h 1141755"/>
                    <a:gd name="connsiteX1" fmla="*/ 53997 w 88677"/>
                    <a:gd name="connsiteY1" fmla="*/ 32845 h 1141755"/>
                    <a:gd name="connsiteX2" fmla="*/ 53997 w 88677"/>
                    <a:gd name="connsiteY2" fmla="*/ 1108451 h 1141755"/>
                    <a:gd name="connsiteX3" fmla="*/ 88455 w 88677"/>
                    <a:gd name="connsiteY3" fmla="*/ 1141525 h 11417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8677" h="1141755">
                      <a:moveTo>
                        <a:pt x="88455" y="-230"/>
                      </a:moveTo>
                      <a:cubicBezTo>
                        <a:pt x="74928" y="4042"/>
                        <a:pt x="59021" y="19094"/>
                        <a:pt x="53997" y="32845"/>
                      </a:cubicBezTo>
                      <a:cubicBezTo>
                        <a:pt x="-18276" y="231132"/>
                        <a:pt x="-18317" y="910083"/>
                        <a:pt x="53997" y="1108451"/>
                      </a:cubicBezTo>
                      <a:cubicBezTo>
                        <a:pt x="59021" y="1122181"/>
                        <a:pt x="74928" y="1137254"/>
                        <a:pt x="88455" y="1141525"/>
                      </a:cubicBezTo>
                    </a:path>
                  </a:pathLst>
                </a:custGeom>
                <a:noFill/>
                <a:ln w="12700" cap="rnd">
                  <a:solidFill>
                    <a:srgbClr val="5D5E5E"/>
                  </a:solidFill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grpSp>
              <p:nvGrpSpPr>
                <p:cNvPr id="366" name="グラフィックス 79">
                  <a:extLst>
                    <a:ext uri="{FF2B5EF4-FFF2-40B4-BE49-F238E27FC236}">
                      <a16:creationId xmlns:a16="http://schemas.microsoft.com/office/drawing/2014/main" id="{82763DA1-83F3-BA50-A279-D01134F3EF8E}"/>
                    </a:ext>
                  </a:extLst>
                </p:cNvPr>
                <p:cNvGrpSpPr/>
                <p:nvPr/>
              </p:nvGrpSpPr>
              <p:grpSpPr>
                <a:xfrm>
                  <a:off x="3865782" y="1800022"/>
                  <a:ext cx="161835" cy="279469"/>
                  <a:chOff x="2648570" y="1739062"/>
                  <a:chExt cx="161835" cy="279469"/>
                </a:xfrm>
              </p:grpSpPr>
              <p:sp>
                <p:nvSpPr>
                  <p:cNvPr id="371" name="フリーフォーム: 図形 370">
                    <a:extLst>
                      <a:ext uri="{FF2B5EF4-FFF2-40B4-BE49-F238E27FC236}">
                        <a16:creationId xmlns:a16="http://schemas.microsoft.com/office/drawing/2014/main" id="{14F0FCC2-CB9D-5552-D8C9-43242CE101E0}"/>
                      </a:ext>
                    </a:extLst>
                  </p:cNvPr>
                  <p:cNvSpPr/>
                  <p:nvPr/>
                </p:nvSpPr>
                <p:spPr>
                  <a:xfrm>
                    <a:off x="2648570" y="1739062"/>
                    <a:ext cx="157543" cy="277882"/>
                  </a:xfrm>
                  <a:custGeom>
                    <a:avLst/>
                    <a:gdLst>
                      <a:gd name="connsiteX0" fmla="*/ 73012 w 157543"/>
                      <a:gd name="connsiteY0" fmla="*/ 263201 h 277882"/>
                      <a:gd name="connsiteX1" fmla="*/ 38554 w 157543"/>
                      <a:gd name="connsiteY1" fmla="*/ 230106 h 277882"/>
                      <a:gd name="connsiteX2" fmla="*/ -217 w 157543"/>
                      <a:gd name="connsiteY2" fmla="*/ 25412 h 277882"/>
                      <a:gd name="connsiteX3" fmla="*/ 31475 w 157543"/>
                      <a:gd name="connsiteY3" fmla="*/ -178 h 277882"/>
                      <a:gd name="connsiteX4" fmla="*/ 49660 w 157543"/>
                      <a:gd name="connsiteY4" fmla="*/ -178 h 277882"/>
                      <a:gd name="connsiteX5" fmla="*/ 86885 w 157543"/>
                      <a:gd name="connsiteY5" fmla="*/ 222071 h 277882"/>
                      <a:gd name="connsiteX6" fmla="*/ 157326 w 157543"/>
                      <a:gd name="connsiteY6" fmla="*/ 277704 h 2778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57543" h="277882">
                        <a:moveTo>
                          <a:pt x="73012" y="263201"/>
                        </a:moveTo>
                        <a:cubicBezTo>
                          <a:pt x="59464" y="258909"/>
                          <a:pt x="43558" y="243856"/>
                          <a:pt x="38554" y="230106"/>
                        </a:cubicBezTo>
                        <a:cubicBezTo>
                          <a:pt x="21711" y="183911"/>
                          <a:pt x="8774" y="111618"/>
                          <a:pt x="-217" y="25412"/>
                        </a:cubicBezTo>
                        <a:lnTo>
                          <a:pt x="31475" y="-178"/>
                        </a:lnTo>
                        <a:lnTo>
                          <a:pt x="49660" y="-178"/>
                        </a:lnTo>
                        <a:cubicBezTo>
                          <a:pt x="49660" y="-178"/>
                          <a:pt x="74639" y="200875"/>
                          <a:pt x="86885" y="222071"/>
                        </a:cubicBezTo>
                        <a:cubicBezTo>
                          <a:pt x="99130" y="243267"/>
                          <a:pt x="157326" y="277704"/>
                          <a:pt x="157326" y="277704"/>
                        </a:cubicBezTo>
                        <a:close/>
                      </a:path>
                    </a:pathLst>
                  </a:custGeom>
                  <a:solidFill>
                    <a:srgbClr val="E1E1E1"/>
                  </a:solidFill>
                  <a:ln w="825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 dirty="0"/>
                  </a:p>
                </p:txBody>
              </p:sp>
              <p:sp>
                <p:nvSpPr>
                  <p:cNvPr id="372" name="フリーフォーム: 図形 371">
                    <a:extLst>
                      <a:ext uri="{FF2B5EF4-FFF2-40B4-BE49-F238E27FC236}">
                        <a16:creationId xmlns:a16="http://schemas.microsoft.com/office/drawing/2014/main" id="{9E78124F-890A-932B-763D-267BE69A3B56}"/>
                      </a:ext>
                    </a:extLst>
                  </p:cNvPr>
                  <p:cNvSpPr/>
                  <p:nvPr/>
                </p:nvSpPr>
                <p:spPr>
                  <a:xfrm>
                    <a:off x="2685917" y="1953765"/>
                    <a:ext cx="124488" cy="64766"/>
                  </a:xfrm>
                  <a:custGeom>
                    <a:avLst/>
                    <a:gdLst>
                      <a:gd name="connsiteX0" fmla="*/ -214 w 124488"/>
                      <a:gd name="connsiteY0" fmla="*/ -163 h 64766"/>
                      <a:gd name="connsiteX1" fmla="*/ 5502 w 124488"/>
                      <a:gd name="connsiteY1" fmla="*/ 17025 h 64766"/>
                      <a:gd name="connsiteX2" fmla="*/ 39960 w 124488"/>
                      <a:gd name="connsiteY2" fmla="*/ 50100 h 64766"/>
                      <a:gd name="connsiteX3" fmla="*/ 124275 w 124488"/>
                      <a:gd name="connsiteY3" fmla="*/ 64603 h 64766"/>
                      <a:gd name="connsiteX4" fmla="*/ 53833 w 124488"/>
                      <a:gd name="connsiteY4" fmla="*/ 8969 h 64766"/>
                      <a:gd name="connsiteX5" fmla="*/ 50456 w 124488"/>
                      <a:gd name="connsiteY5" fmla="*/ -163 h 647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4488" h="64766">
                        <a:moveTo>
                          <a:pt x="-214" y="-163"/>
                        </a:moveTo>
                        <a:cubicBezTo>
                          <a:pt x="1637" y="5878"/>
                          <a:pt x="3549" y="11655"/>
                          <a:pt x="5502" y="17025"/>
                        </a:cubicBezTo>
                        <a:cubicBezTo>
                          <a:pt x="10506" y="30755"/>
                          <a:pt x="26413" y="45828"/>
                          <a:pt x="39960" y="50100"/>
                        </a:cubicBezTo>
                        <a:lnTo>
                          <a:pt x="124275" y="64603"/>
                        </a:lnTo>
                        <a:cubicBezTo>
                          <a:pt x="124275" y="64603"/>
                          <a:pt x="66078" y="30166"/>
                          <a:pt x="53833" y="8969"/>
                        </a:cubicBezTo>
                        <a:cubicBezTo>
                          <a:pt x="52796" y="7180"/>
                          <a:pt x="51657" y="3986"/>
                          <a:pt x="50456" y="-163"/>
                        </a:cubicBezTo>
                        <a:close/>
                      </a:path>
                    </a:pathLst>
                  </a:custGeom>
                  <a:solidFill>
                    <a:srgbClr val="B64E0D"/>
                  </a:solidFill>
                  <a:ln w="825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373" name="フリーフォーム: 図形 372">
                    <a:extLst>
                      <a:ext uri="{FF2B5EF4-FFF2-40B4-BE49-F238E27FC236}">
                        <a16:creationId xmlns:a16="http://schemas.microsoft.com/office/drawing/2014/main" id="{FC67451B-FA53-EC96-9389-85784AF3BE4B}"/>
                      </a:ext>
                    </a:extLst>
                  </p:cNvPr>
                  <p:cNvSpPr/>
                  <p:nvPr/>
                </p:nvSpPr>
                <p:spPr>
                  <a:xfrm>
                    <a:off x="2652700" y="1739062"/>
                    <a:ext cx="157543" cy="277902"/>
                  </a:xfrm>
                  <a:custGeom>
                    <a:avLst/>
                    <a:gdLst>
                      <a:gd name="connsiteX0" fmla="*/ 73012 w 157543"/>
                      <a:gd name="connsiteY0" fmla="*/ 263201 h 277902"/>
                      <a:gd name="connsiteX1" fmla="*/ 38554 w 157543"/>
                      <a:gd name="connsiteY1" fmla="*/ 230106 h 277902"/>
                      <a:gd name="connsiteX2" fmla="*/ -216 w 157543"/>
                      <a:gd name="connsiteY2" fmla="*/ 25412 h 277902"/>
                      <a:gd name="connsiteX3" fmla="*/ 31476 w 157543"/>
                      <a:gd name="connsiteY3" fmla="*/ -178 h 277902"/>
                      <a:gd name="connsiteX4" fmla="*/ 49661 w 157543"/>
                      <a:gd name="connsiteY4" fmla="*/ -178 h 277902"/>
                      <a:gd name="connsiteX5" fmla="*/ 86885 w 157543"/>
                      <a:gd name="connsiteY5" fmla="*/ 222071 h 277902"/>
                      <a:gd name="connsiteX6" fmla="*/ 157327 w 157543"/>
                      <a:gd name="connsiteY6" fmla="*/ 277725 h 2779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57543" h="277902">
                        <a:moveTo>
                          <a:pt x="73012" y="263201"/>
                        </a:moveTo>
                        <a:cubicBezTo>
                          <a:pt x="59465" y="258909"/>
                          <a:pt x="43558" y="243856"/>
                          <a:pt x="38554" y="230106"/>
                        </a:cubicBezTo>
                        <a:cubicBezTo>
                          <a:pt x="21712" y="183911"/>
                          <a:pt x="8775" y="111618"/>
                          <a:pt x="-216" y="25412"/>
                        </a:cubicBezTo>
                        <a:lnTo>
                          <a:pt x="31476" y="-178"/>
                        </a:lnTo>
                        <a:lnTo>
                          <a:pt x="49661" y="-178"/>
                        </a:lnTo>
                        <a:cubicBezTo>
                          <a:pt x="49661" y="-178"/>
                          <a:pt x="74640" y="200875"/>
                          <a:pt x="86885" y="222071"/>
                        </a:cubicBezTo>
                        <a:cubicBezTo>
                          <a:pt x="99130" y="243267"/>
                          <a:pt x="157327" y="277725"/>
                          <a:pt x="157327" y="277725"/>
                        </a:cubicBez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A1A1A1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367" name="グラフィックス 79">
                  <a:extLst>
                    <a:ext uri="{FF2B5EF4-FFF2-40B4-BE49-F238E27FC236}">
                      <a16:creationId xmlns:a16="http://schemas.microsoft.com/office/drawing/2014/main" id="{E5BF8484-A41D-E7D4-7ABF-338FA4FC355E}"/>
                    </a:ext>
                  </a:extLst>
                </p:cNvPr>
                <p:cNvGrpSpPr/>
                <p:nvPr/>
              </p:nvGrpSpPr>
              <p:grpSpPr>
                <a:xfrm>
                  <a:off x="3870077" y="907118"/>
                  <a:ext cx="157705" cy="279469"/>
                  <a:chOff x="2652865" y="846158"/>
                  <a:chExt cx="157705" cy="279469"/>
                </a:xfrm>
              </p:grpSpPr>
              <p:sp>
                <p:nvSpPr>
                  <p:cNvPr id="368" name="フリーフォーム: 図形 367">
                    <a:extLst>
                      <a:ext uri="{FF2B5EF4-FFF2-40B4-BE49-F238E27FC236}">
                        <a16:creationId xmlns:a16="http://schemas.microsoft.com/office/drawing/2014/main" id="{421D92A9-E52A-B8D8-B9F8-24F349BAADB1}"/>
                      </a:ext>
                    </a:extLst>
                  </p:cNvPr>
                  <p:cNvSpPr/>
                  <p:nvPr/>
                </p:nvSpPr>
                <p:spPr>
                  <a:xfrm flipV="1">
                    <a:off x="2652865" y="847724"/>
                    <a:ext cx="157543" cy="277902"/>
                  </a:xfrm>
                  <a:custGeom>
                    <a:avLst/>
                    <a:gdLst>
                      <a:gd name="connsiteX0" fmla="*/ 73012 w 157543"/>
                      <a:gd name="connsiteY0" fmla="*/ 263035 h 277902"/>
                      <a:gd name="connsiteX1" fmla="*/ 38554 w 157543"/>
                      <a:gd name="connsiteY1" fmla="*/ 229940 h 277902"/>
                      <a:gd name="connsiteX2" fmla="*/ -216 w 157543"/>
                      <a:gd name="connsiteY2" fmla="*/ 25246 h 277902"/>
                      <a:gd name="connsiteX3" fmla="*/ 31476 w 157543"/>
                      <a:gd name="connsiteY3" fmla="*/ -344 h 277902"/>
                      <a:gd name="connsiteX4" fmla="*/ 49661 w 157543"/>
                      <a:gd name="connsiteY4" fmla="*/ -344 h 277902"/>
                      <a:gd name="connsiteX5" fmla="*/ 86885 w 157543"/>
                      <a:gd name="connsiteY5" fmla="*/ 221906 h 277902"/>
                      <a:gd name="connsiteX6" fmla="*/ 157327 w 157543"/>
                      <a:gd name="connsiteY6" fmla="*/ 277559 h 2779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57543" h="277902">
                        <a:moveTo>
                          <a:pt x="73012" y="263035"/>
                        </a:moveTo>
                        <a:cubicBezTo>
                          <a:pt x="59465" y="258743"/>
                          <a:pt x="43558" y="243691"/>
                          <a:pt x="38554" y="229940"/>
                        </a:cubicBezTo>
                        <a:cubicBezTo>
                          <a:pt x="21712" y="183745"/>
                          <a:pt x="8775" y="111452"/>
                          <a:pt x="-216" y="25246"/>
                        </a:cubicBezTo>
                        <a:lnTo>
                          <a:pt x="31476" y="-344"/>
                        </a:lnTo>
                        <a:lnTo>
                          <a:pt x="49661" y="-344"/>
                        </a:lnTo>
                        <a:cubicBezTo>
                          <a:pt x="49661" y="-344"/>
                          <a:pt x="74640" y="200710"/>
                          <a:pt x="86885" y="221906"/>
                        </a:cubicBezTo>
                        <a:cubicBezTo>
                          <a:pt x="99130" y="243101"/>
                          <a:pt x="157327" y="277559"/>
                          <a:pt x="157327" y="277559"/>
                        </a:cubicBezTo>
                        <a:close/>
                      </a:path>
                    </a:pathLst>
                  </a:custGeom>
                  <a:solidFill>
                    <a:srgbClr val="E1E1E1"/>
                  </a:solidFill>
                  <a:ln w="825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369" name="フリーフォーム: 図形 368">
                    <a:extLst>
                      <a:ext uri="{FF2B5EF4-FFF2-40B4-BE49-F238E27FC236}">
                        <a16:creationId xmlns:a16="http://schemas.microsoft.com/office/drawing/2014/main" id="{EBDF53EF-2F60-7AE4-5775-BCA915F22BF2}"/>
                      </a:ext>
                    </a:extLst>
                  </p:cNvPr>
                  <p:cNvSpPr/>
                  <p:nvPr/>
                </p:nvSpPr>
                <p:spPr>
                  <a:xfrm flipV="1">
                    <a:off x="2686082" y="846158"/>
                    <a:ext cx="124488" cy="64766"/>
                  </a:xfrm>
                  <a:custGeom>
                    <a:avLst/>
                    <a:gdLst>
                      <a:gd name="connsiteX0" fmla="*/ -214 w 124488"/>
                      <a:gd name="connsiteY0" fmla="*/ -369 h 64766"/>
                      <a:gd name="connsiteX1" fmla="*/ 5502 w 124488"/>
                      <a:gd name="connsiteY1" fmla="*/ 16819 h 64766"/>
                      <a:gd name="connsiteX2" fmla="*/ 39960 w 124488"/>
                      <a:gd name="connsiteY2" fmla="*/ 49894 h 64766"/>
                      <a:gd name="connsiteX3" fmla="*/ 124275 w 124488"/>
                      <a:gd name="connsiteY3" fmla="*/ 64397 h 64766"/>
                      <a:gd name="connsiteX4" fmla="*/ 53833 w 124488"/>
                      <a:gd name="connsiteY4" fmla="*/ 8764 h 64766"/>
                      <a:gd name="connsiteX5" fmla="*/ 50456 w 124488"/>
                      <a:gd name="connsiteY5" fmla="*/ -369 h 647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4488" h="64766">
                        <a:moveTo>
                          <a:pt x="-214" y="-369"/>
                        </a:moveTo>
                        <a:cubicBezTo>
                          <a:pt x="1637" y="5672"/>
                          <a:pt x="3549" y="11449"/>
                          <a:pt x="5502" y="16819"/>
                        </a:cubicBezTo>
                        <a:cubicBezTo>
                          <a:pt x="10506" y="30549"/>
                          <a:pt x="26413" y="45622"/>
                          <a:pt x="39960" y="49894"/>
                        </a:cubicBezTo>
                        <a:lnTo>
                          <a:pt x="124275" y="64397"/>
                        </a:lnTo>
                        <a:cubicBezTo>
                          <a:pt x="124275" y="64397"/>
                          <a:pt x="66079" y="29960"/>
                          <a:pt x="53833" y="8764"/>
                        </a:cubicBezTo>
                        <a:cubicBezTo>
                          <a:pt x="52796" y="6974"/>
                          <a:pt x="51657" y="3780"/>
                          <a:pt x="50456" y="-369"/>
                        </a:cubicBezTo>
                        <a:close/>
                      </a:path>
                    </a:pathLst>
                  </a:custGeom>
                  <a:solidFill>
                    <a:srgbClr val="B64E0D"/>
                  </a:solidFill>
                  <a:ln w="825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370" name="フリーフォーム: 図形 369">
                    <a:extLst>
                      <a:ext uri="{FF2B5EF4-FFF2-40B4-BE49-F238E27FC236}">
                        <a16:creationId xmlns:a16="http://schemas.microsoft.com/office/drawing/2014/main" id="{B3D6AB1C-17EF-8540-9639-511B1AFD9588}"/>
                      </a:ext>
                    </a:extLst>
                  </p:cNvPr>
                  <p:cNvSpPr/>
                  <p:nvPr/>
                </p:nvSpPr>
                <p:spPr>
                  <a:xfrm flipV="1">
                    <a:off x="2652868" y="847725"/>
                    <a:ext cx="157542" cy="277902"/>
                  </a:xfrm>
                  <a:custGeom>
                    <a:avLst/>
                    <a:gdLst>
                      <a:gd name="connsiteX0" fmla="*/ 73012 w 157543"/>
                      <a:gd name="connsiteY0" fmla="*/ 263035 h 277902"/>
                      <a:gd name="connsiteX1" fmla="*/ 38554 w 157543"/>
                      <a:gd name="connsiteY1" fmla="*/ 229940 h 277902"/>
                      <a:gd name="connsiteX2" fmla="*/ -216 w 157543"/>
                      <a:gd name="connsiteY2" fmla="*/ 25246 h 277902"/>
                      <a:gd name="connsiteX3" fmla="*/ 31476 w 157543"/>
                      <a:gd name="connsiteY3" fmla="*/ -344 h 277902"/>
                      <a:gd name="connsiteX4" fmla="*/ 49661 w 157543"/>
                      <a:gd name="connsiteY4" fmla="*/ -344 h 277902"/>
                      <a:gd name="connsiteX5" fmla="*/ 86885 w 157543"/>
                      <a:gd name="connsiteY5" fmla="*/ 221906 h 277902"/>
                      <a:gd name="connsiteX6" fmla="*/ 157327 w 157543"/>
                      <a:gd name="connsiteY6" fmla="*/ 277559 h 2779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57543" h="277902">
                        <a:moveTo>
                          <a:pt x="73012" y="263035"/>
                        </a:moveTo>
                        <a:cubicBezTo>
                          <a:pt x="59465" y="258743"/>
                          <a:pt x="43558" y="243691"/>
                          <a:pt x="38554" y="229940"/>
                        </a:cubicBezTo>
                        <a:cubicBezTo>
                          <a:pt x="21712" y="183745"/>
                          <a:pt x="8775" y="111452"/>
                          <a:pt x="-216" y="25246"/>
                        </a:cubicBezTo>
                        <a:lnTo>
                          <a:pt x="31476" y="-344"/>
                        </a:lnTo>
                        <a:lnTo>
                          <a:pt x="49661" y="-344"/>
                        </a:lnTo>
                        <a:cubicBezTo>
                          <a:pt x="49661" y="-344"/>
                          <a:pt x="74640" y="200710"/>
                          <a:pt x="86885" y="221906"/>
                        </a:cubicBezTo>
                        <a:cubicBezTo>
                          <a:pt x="99130" y="243101"/>
                          <a:pt x="157327" y="277559"/>
                          <a:pt x="157327" y="277559"/>
                        </a:cubicBez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A1A1A1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 dirty="0"/>
                  </a:p>
                </p:txBody>
              </p:sp>
            </p:grpSp>
          </p:grpSp>
          <p:grpSp>
            <p:nvGrpSpPr>
              <p:cNvPr id="346" name="グループ化 345">
                <a:extLst>
                  <a:ext uri="{FF2B5EF4-FFF2-40B4-BE49-F238E27FC236}">
                    <a16:creationId xmlns:a16="http://schemas.microsoft.com/office/drawing/2014/main" id="{FCAEB97A-8829-9956-BAE0-6B813046DF28}"/>
                  </a:ext>
                </a:extLst>
              </p:cNvPr>
              <p:cNvGrpSpPr/>
              <p:nvPr/>
            </p:nvGrpSpPr>
            <p:grpSpPr>
              <a:xfrm>
                <a:off x="2024134" y="1455879"/>
                <a:ext cx="115066" cy="186287"/>
                <a:chOff x="3846436" y="2002028"/>
                <a:chExt cx="133999" cy="216939"/>
              </a:xfrm>
            </p:grpSpPr>
            <p:sp>
              <p:nvSpPr>
                <p:cNvPr id="362" name="フリーフォーム: 図形 361">
                  <a:extLst>
                    <a:ext uri="{FF2B5EF4-FFF2-40B4-BE49-F238E27FC236}">
                      <a16:creationId xmlns:a16="http://schemas.microsoft.com/office/drawing/2014/main" id="{F6A5BD06-9959-46E7-A49D-DB6ED7584640}"/>
                    </a:ext>
                  </a:extLst>
                </p:cNvPr>
                <p:cNvSpPr/>
                <p:nvPr/>
              </p:nvSpPr>
              <p:spPr>
                <a:xfrm>
                  <a:off x="3872200" y="2002028"/>
                  <a:ext cx="108235" cy="93752"/>
                </a:xfrm>
                <a:custGeom>
                  <a:avLst/>
                  <a:gdLst>
                    <a:gd name="connsiteX0" fmla="*/ 63875 w 108235"/>
                    <a:gd name="connsiteY0" fmla="*/ -154 h 93752"/>
                    <a:gd name="connsiteX1" fmla="*/ 60743 w 108235"/>
                    <a:gd name="connsiteY1" fmla="*/ 42868 h 93752"/>
                    <a:gd name="connsiteX2" fmla="*/ 3055 w 108235"/>
                    <a:gd name="connsiteY2" fmla="*/ 80398 h 93752"/>
                    <a:gd name="connsiteX3" fmla="*/ 940 w 108235"/>
                    <a:gd name="connsiteY3" fmla="*/ 90325 h 93752"/>
                    <a:gd name="connsiteX4" fmla="*/ 940 w 108235"/>
                    <a:gd name="connsiteY4" fmla="*/ 90325 h 93752"/>
                    <a:gd name="connsiteX5" fmla="*/ 10866 w 108235"/>
                    <a:gd name="connsiteY5" fmla="*/ 92439 h 93752"/>
                    <a:gd name="connsiteX6" fmla="*/ 67863 w 108235"/>
                    <a:gd name="connsiteY6" fmla="*/ 55357 h 93752"/>
                    <a:gd name="connsiteX7" fmla="*/ 108016 w 108235"/>
                    <a:gd name="connsiteY7" fmla="*/ 63880 h 93752"/>
                    <a:gd name="connsiteX8" fmla="*/ 63875 w 108235"/>
                    <a:gd name="connsiteY8" fmla="*/ -154 h 937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08235" h="93752">
                      <a:moveTo>
                        <a:pt x="63875" y="-154"/>
                      </a:moveTo>
                      <a:cubicBezTo>
                        <a:pt x="58160" y="16811"/>
                        <a:pt x="57204" y="31640"/>
                        <a:pt x="60743" y="42868"/>
                      </a:cubicBezTo>
                      <a:lnTo>
                        <a:pt x="3055" y="80398"/>
                      </a:lnTo>
                      <a:cubicBezTo>
                        <a:pt x="-281" y="82554"/>
                        <a:pt x="-1217" y="87008"/>
                        <a:pt x="940" y="90325"/>
                      </a:cubicBezTo>
                      <a:cubicBezTo>
                        <a:pt x="940" y="90325"/>
                        <a:pt x="940" y="90325"/>
                        <a:pt x="940" y="90325"/>
                      </a:cubicBezTo>
                      <a:cubicBezTo>
                        <a:pt x="3096" y="93660"/>
                        <a:pt x="7551" y="94596"/>
                        <a:pt x="10866" y="92439"/>
                      </a:cubicBezTo>
                      <a:lnTo>
                        <a:pt x="67863" y="55357"/>
                      </a:lnTo>
                      <a:cubicBezTo>
                        <a:pt x="76019" y="64003"/>
                        <a:pt x="89506" y="67501"/>
                        <a:pt x="108016" y="63880"/>
                      </a:cubicBezTo>
                      <a:cubicBezTo>
                        <a:pt x="89343" y="52510"/>
                        <a:pt x="71850" y="22608"/>
                        <a:pt x="63875" y="-154"/>
                      </a:cubicBezTo>
                      <a:close/>
                    </a:path>
                  </a:pathLst>
                </a:custGeom>
                <a:solidFill>
                  <a:srgbClr val="222324"/>
                </a:solidFill>
                <a:ln w="12700" cap="rnd">
                  <a:solidFill>
                    <a:srgbClr val="1E1B1F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363" name="フリーフォーム: 図形 362">
                  <a:extLst>
                    <a:ext uri="{FF2B5EF4-FFF2-40B4-BE49-F238E27FC236}">
                      <a16:creationId xmlns:a16="http://schemas.microsoft.com/office/drawing/2014/main" id="{21E23783-3985-789E-D44F-6A2D116DF48F}"/>
                    </a:ext>
                  </a:extLst>
                </p:cNvPr>
                <p:cNvSpPr/>
                <p:nvPr/>
              </p:nvSpPr>
              <p:spPr>
                <a:xfrm>
                  <a:off x="3846436" y="2045456"/>
                  <a:ext cx="82210" cy="173511"/>
                </a:xfrm>
                <a:custGeom>
                  <a:avLst/>
                  <a:gdLst>
                    <a:gd name="connsiteX0" fmla="*/ 54749 w 82210"/>
                    <a:gd name="connsiteY0" fmla="*/ 22599 h 173511"/>
                    <a:gd name="connsiteX1" fmla="*/ 81986 w 82210"/>
                    <a:gd name="connsiteY1" fmla="*/ 173368 h 173511"/>
                    <a:gd name="connsiteX2" fmla="*/ 2635 w 82210"/>
                    <a:gd name="connsiteY2" fmla="*/ -143 h 1735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82210" h="173511">
                      <a:moveTo>
                        <a:pt x="54749" y="22599"/>
                      </a:moveTo>
                      <a:lnTo>
                        <a:pt x="81986" y="173368"/>
                      </a:lnTo>
                      <a:cubicBezTo>
                        <a:pt x="-15591" y="112711"/>
                        <a:pt x="-843" y="13853"/>
                        <a:pt x="2635" y="-143"/>
                      </a:cubicBezTo>
                      <a:close/>
                    </a:path>
                  </a:pathLst>
                </a:custGeom>
                <a:solidFill>
                  <a:srgbClr val="121013"/>
                </a:solidFill>
                <a:ln w="12700" cap="rnd">
                  <a:solidFill>
                    <a:srgbClr val="1E1B1F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347" name="グループ化 346">
                <a:extLst>
                  <a:ext uri="{FF2B5EF4-FFF2-40B4-BE49-F238E27FC236}">
                    <a16:creationId xmlns:a16="http://schemas.microsoft.com/office/drawing/2014/main" id="{C8B83C38-4624-248D-E6C0-04722B8A84E6}"/>
                  </a:ext>
                </a:extLst>
              </p:cNvPr>
              <p:cNvGrpSpPr/>
              <p:nvPr/>
            </p:nvGrpSpPr>
            <p:grpSpPr>
              <a:xfrm>
                <a:off x="2060432" y="500159"/>
                <a:ext cx="870732" cy="1039108"/>
                <a:chOff x="2060432" y="500159"/>
                <a:chExt cx="870732" cy="1039108"/>
              </a:xfrm>
            </p:grpSpPr>
            <p:grpSp>
              <p:nvGrpSpPr>
                <p:cNvPr id="351" name="グループ化 350">
                  <a:extLst>
                    <a:ext uri="{FF2B5EF4-FFF2-40B4-BE49-F238E27FC236}">
                      <a16:creationId xmlns:a16="http://schemas.microsoft.com/office/drawing/2014/main" id="{8EB2DD38-09F2-2E1F-F430-52CCB3DC4B18}"/>
                    </a:ext>
                  </a:extLst>
                </p:cNvPr>
                <p:cNvGrpSpPr/>
                <p:nvPr/>
              </p:nvGrpSpPr>
              <p:grpSpPr>
                <a:xfrm>
                  <a:off x="2060432" y="500159"/>
                  <a:ext cx="870732" cy="1039108"/>
                  <a:chOff x="2060432" y="500159"/>
                  <a:chExt cx="870732" cy="1039108"/>
                </a:xfrm>
              </p:grpSpPr>
              <p:sp>
                <p:nvSpPr>
                  <p:cNvPr id="358" name="フリーフォーム: 図形 357">
                    <a:extLst>
                      <a:ext uri="{FF2B5EF4-FFF2-40B4-BE49-F238E27FC236}">
                        <a16:creationId xmlns:a16="http://schemas.microsoft.com/office/drawing/2014/main" id="{8633F29A-D672-62C4-63AF-F586B0A16365}"/>
                      </a:ext>
                    </a:extLst>
                  </p:cNvPr>
                  <p:cNvSpPr/>
                  <p:nvPr/>
                </p:nvSpPr>
                <p:spPr>
                  <a:xfrm>
                    <a:off x="2060432" y="500159"/>
                    <a:ext cx="870732" cy="1039108"/>
                  </a:xfrm>
                  <a:custGeom>
                    <a:avLst/>
                    <a:gdLst>
                      <a:gd name="connsiteX0" fmla="*/ 511845 w 1014002"/>
                      <a:gd name="connsiteY0" fmla="*/ -230 h 1210082"/>
                      <a:gd name="connsiteX1" fmla="*/ 88401 w 1014002"/>
                      <a:gd name="connsiteY1" fmla="*/ 36079 h 1210082"/>
                      <a:gd name="connsiteX2" fmla="*/ 53942 w 1014002"/>
                      <a:gd name="connsiteY2" fmla="*/ 69154 h 1210082"/>
                      <a:gd name="connsiteX3" fmla="*/ 53942 w 1014002"/>
                      <a:gd name="connsiteY3" fmla="*/ 1140468 h 1210082"/>
                      <a:gd name="connsiteX4" fmla="*/ 88401 w 1014002"/>
                      <a:gd name="connsiteY4" fmla="*/ 1173543 h 1210082"/>
                      <a:gd name="connsiteX5" fmla="*/ 511845 w 1014002"/>
                      <a:gd name="connsiteY5" fmla="*/ 1209853 h 1210082"/>
                      <a:gd name="connsiteX6" fmla="*/ 731835 w 1014002"/>
                      <a:gd name="connsiteY6" fmla="*/ 1208897 h 1210082"/>
                      <a:gd name="connsiteX7" fmla="*/ 943568 w 1014002"/>
                      <a:gd name="connsiteY7" fmla="*/ 1202937 h 1210082"/>
                      <a:gd name="connsiteX8" fmla="*/ 992163 w 1014002"/>
                      <a:gd name="connsiteY8" fmla="*/ 1173808 h 1210082"/>
                      <a:gd name="connsiteX9" fmla="*/ 1013847 w 1014002"/>
                      <a:gd name="connsiteY9" fmla="*/ 1134773 h 1210082"/>
                      <a:gd name="connsiteX10" fmla="*/ 1013847 w 1014002"/>
                      <a:gd name="connsiteY10" fmla="*/ 74850 h 1210082"/>
                      <a:gd name="connsiteX11" fmla="*/ 992163 w 1014002"/>
                      <a:gd name="connsiteY11" fmla="*/ 35815 h 1210082"/>
                      <a:gd name="connsiteX12" fmla="*/ 943568 w 1014002"/>
                      <a:gd name="connsiteY12" fmla="*/ 6666 h 1210082"/>
                      <a:gd name="connsiteX13" fmla="*/ 731835 w 1014002"/>
                      <a:gd name="connsiteY13" fmla="*/ 726 h 1210082"/>
                      <a:gd name="connsiteX14" fmla="*/ 511845 w 1014002"/>
                      <a:gd name="connsiteY14" fmla="*/ -230 h 1210082"/>
                      <a:gd name="connsiteX15" fmla="*/ 511845 w 1014002"/>
                      <a:gd name="connsiteY15" fmla="*/ -230 h 1210082"/>
                      <a:gd name="connsiteX16" fmla="*/ 88401 w 1014002"/>
                      <a:gd name="connsiteY16" fmla="*/ 36079 h 1210082"/>
                      <a:gd name="connsiteX17" fmla="*/ 53942 w 1014002"/>
                      <a:gd name="connsiteY17" fmla="*/ 69154 h 1210082"/>
                      <a:gd name="connsiteX18" fmla="*/ 53942 w 1014002"/>
                      <a:gd name="connsiteY18" fmla="*/ 1140468 h 1210082"/>
                      <a:gd name="connsiteX19" fmla="*/ 88401 w 1014002"/>
                      <a:gd name="connsiteY19" fmla="*/ 1173543 h 1210082"/>
                      <a:gd name="connsiteX20" fmla="*/ 511845 w 1014002"/>
                      <a:gd name="connsiteY20" fmla="*/ 1209853 h 1210082"/>
                      <a:gd name="connsiteX21" fmla="*/ 731835 w 1014002"/>
                      <a:gd name="connsiteY21" fmla="*/ 1208897 h 1210082"/>
                      <a:gd name="connsiteX22" fmla="*/ 943568 w 1014002"/>
                      <a:gd name="connsiteY22" fmla="*/ 1202937 h 1210082"/>
                      <a:gd name="connsiteX23" fmla="*/ 992163 w 1014002"/>
                      <a:gd name="connsiteY23" fmla="*/ 1173808 h 1210082"/>
                      <a:gd name="connsiteX24" fmla="*/ 1013847 w 1014002"/>
                      <a:gd name="connsiteY24" fmla="*/ 1134773 h 1210082"/>
                      <a:gd name="connsiteX25" fmla="*/ 1013847 w 1014002"/>
                      <a:gd name="connsiteY25" fmla="*/ 74850 h 1210082"/>
                      <a:gd name="connsiteX26" fmla="*/ 992163 w 1014002"/>
                      <a:gd name="connsiteY26" fmla="*/ 35815 h 1210082"/>
                      <a:gd name="connsiteX27" fmla="*/ 943568 w 1014002"/>
                      <a:gd name="connsiteY27" fmla="*/ 6666 h 1210082"/>
                      <a:gd name="connsiteX28" fmla="*/ 731835 w 1014002"/>
                      <a:gd name="connsiteY28" fmla="*/ 726 h 1210082"/>
                      <a:gd name="connsiteX29" fmla="*/ 511845 w 1014002"/>
                      <a:gd name="connsiteY29" fmla="*/ -230 h 1210082"/>
                      <a:gd name="connsiteX0" fmla="*/ 731990 w 1014002"/>
                      <a:gd name="connsiteY0" fmla="*/ 957 h 1210083"/>
                      <a:gd name="connsiteX1" fmla="*/ 512000 w 1014002"/>
                      <a:gd name="connsiteY1" fmla="*/ 1 h 1210083"/>
                      <a:gd name="connsiteX2" fmla="*/ 88556 w 1014002"/>
                      <a:gd name="connsiteY2" fmla="*/ 36310 h 1210083"/>
                      <a:gd name="connsiteX3" fmla="*/ 54097 w 1014002"/>
                      <a:gd name="connsiteY3" fmla="*/ 69385 h 1210083"/>
                      <a:gd name="connsiteX4" fmla="*/ 54097 w 1014002"/>
                      <a:gd name="connsiteY4" fmla="*/ 1140699 h 1210083"/>
                      <a:gd name="connsiteX5" fmla="*/ 88556 w 1014002"/>
                      <a:gd name="connsiteY5" fmla="*/ 1173774 h 1210083"/>
                      <a:gd name="connsiteX6" fmla="*/ 512000 w 1014002"/>
                      <a:gd name="connsiteY6" fmla="*/ 1210084 h 1210083"/>
                      <a:gd name="connsiteX7" fmla="*/ 731990 w 1014002"/>
                      <a:gd name="connsiteY7" fmla="*/ 1209128 h 1210083"/>
                      <a:gd name="connsiteX8" fmla="*/ 943723 w 1014002"/>
                      <a:gd name="connsiteY8" fmla="*/ 1203168 h 1210083"/>
                      <a:gd name="connsiteX9" fmla="*/ 992318 w 1014002"/>
                      <a:gd name="connsiteY9" fmla="*/ 1174039 h 1210083"/>
                      <a:gd name="connsiteX10" fmla="*/ 1014002 w 1014002"/>
                      <a:gd name="connsiteY10" fmla="*/ 1135004 h 1210083"/>
                      <a:gd name="connsiteX11" fmla="*/ 1014002 w 1014002"/>
                      <a:gd name="connsiteY11" fmla="*/ 75081 h 1210083"/>
                      <a:gd name="connsiteX12" fmla="*/ 992318 w 1014002"/>
                      <a:gd name="connsiteY12" fmla="*/ 36046 h 1210083"/>
                      <a:gd name="connsiteX13" fmla="*/ 943723 w 1014002"/>
                      <a:gd name="connsiteY13" fmla="*/ 6897 h 1210083"/>
                      <a:gd name="connsiteX14" fmla="*/ 731990 w 1014002"/>
                      <a:gd name="connsiteY14" fmla="*/ 957 h 1210083"/>
                      <a:gd name="connsiteX15" fmla="*/ 512000 w 1014002"/>
                      <a:gd name="connsiteY15" fmla="*/ 1 h 1210083"/>
                      <a:gd name="connsiteX16" fmla="*/ 512000 w 1014002"/>
                      <a:gd name="connsiteY16" fmla="*/ 1 h 1210083"/>
                      <a:gd name="connsiteX17" fmla="*/ 88556 w 1014002"/>
                      <a:gd name="connsiteY17" fmla="*/ 36310 h 1210083"/>
                      <a:gd name="connsiteX18" fmla="*/ 54097 w 1014002"/>
                      <a:gd name="connsiteY18" fmla="*/ 69385 h 1210083"/>
                      <a:gd name="connsiteX19" fmla="*/ 54097 w 1014002"/>
                      <a:gd name="connsiteY19" fmla="*/ 1140699 h 1210083"/>
                      <a:gd name="connsiteX20" fmla="*/ 88556 w 1014002"/>
                      <a:gd name="connsiteY20" fmla="*/ 1173774 h 1210083"/>
                      <a:gd name="connsiteX21" fmla="*/ 512000 w 1014002"/>
                      <a:gd name="connsiteY21" fmla="*/ 1210084 h 1210083"/>
                      <a:gd name="connsiteX22" fmla="*/ 731990 w 1014002"/>
                      <a:gd name="connsiteY22" fmla="*/ 1209128 h 1210083"/>
                      <a:gd name="connsiteX23" fmla="*/ 943723 w 1014002"/>
                      <a:gd name="connsiteY23" fmla="*/ 1203168 h 1210083"/>
                      <a:gd name="connsiteX24" fmla="*/ 992318 w 1014002"/>
                      <a:gd name="connsiteY24" fmla="*/ 1174039 h 1210083"/>
                      <a:gd name="connsiteX25" fmla="*/ 1014002 w 1014002"/>
                      <a:gd name="connsiteY25" fmla="*/ 1135004 h 1210083"/>
                      <a:gd name="connsiteX26" fmla="*/ 1014002 w 1014002"/>
                      <a:gd name="connsiteY26" fmla="*/ 75081 h 1210083"/>
                      <a:gd name="connsiteX27" fmla="*/ 992318 w 1014002"/>
                      <a:gd name="connsiteY27" fmla="*/ 36046 h 1210083"/>
                      <a:gd name="connsiteX28" fmla="*/ 943723 w 1014002"/>
                      <a:gd name="connsiteY28" fmla="*/ 6897 h 1210083"/>
                      <a:gd name="connsiteX29" fmla="*/ 838476 w 1014002"/>
                      <a:gd name="connsiteY29" fmla="*/ 107443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19" fmla="*/ 54097 w 1014002"/>
                      <a:gd name="connsiteY19" fmla="*/ 69384 h 1210083"/>
                      <a:gd name="connsiteX20" fmla="*/ 54097 w 1014002"/>
                      <a:gd name="connsiteY20" fmla="*/ 1140698 h 1210083"/>
                      <a:gd name="connsiteX21" fmla="*/ 88556 w 1014002"/>
                      <a:gd name="connsiteY21" fmla="*/ 1173773 h 1210083"/>
                      <a:gd name="connsiteX22" fmla="*/ 512000 w 1014002"/>
                      <a:gd name="connsiteY22" fmla="*/ 1210083 h 1210083"/>
                      <a:gd name="connsiteX23" fmla="*/ 731990 w 1014002"/>
                      <a:gd name="connsiteY23" fmla="*/ 1209127 h 1210083"/>
                      <a:gd name="connsiteX24" fmla="*/ 943723 w 1014002"/>
                      <a:gd name="connsiteY24" fmla="*/ 1203167 h 1210083"/>
                      <a:gd name="connsiteX25" fmla="*/ 992318 w 1014002"/>
                      <a:gd name="connsiteY25" fmla="*/ 1174038 h 1210083"/>
                      <a:gd name="connsiteX26" fmla="*/ 1014002 w 1014002"/>
                      <a:gd name="connsiteY26" fmla="*/ 1135003 h 1210083"/>
                      <a:gd name="connsiteX27" fmla="*/ 1014002 w 1014002"/>
                      <a:gd name="connsiteY27" fmla="*/ 75080 h 1210083"/>
                      <a:gd name="connsiteX28" fmla="*/ 992318 w 1014002"/>
                      <a:gd name="connsiteY28" fmla="*/ 36045 h 1210083"/>
                      <a:gd name="connsiteX29" fmla="*/ 943723 w 1014002"/>
                      <a:gd name="connsiteY29" fmla="*/ 6896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19" fmla="*/ 54097 w 1014002"/>
                      <a:gd name="connsiteY19" fmla="*/ 69384 h 1210083"/>
                      <a:gd name="connsiteX20" fmla="*/ 54097 w 1014002"/>
                      <a:gd name="connsiteY20" fmla="*/ 1140698 h 1210083"/>
                      <a:gd name="connsiteX21" fmla="*/ 88556 w 1014002"/>
                      <a:gd name="connsiteY21" fmla="*/ 1173773 h 1210083"/>
                      <a:gd name="connsiteX22" fmla="*/ 512000 w 1014002"/>
                      <a:gd name="connsiteY22" fmla="*/ 1210083 h 1210083"/>
                      <a:gd name="connsiteX23" fmla="*/ 731990 w 1014002"/>
                      <a:gd name="connsiteY23" fmla="*/ 1209127 h 1210083"/>
                      <a:gd name="connsiteX24" fmla="*/ 943723 w 1014002"/>
                      <a:gd name="connsiteY24" fmla="*/ 1203167 h 1210083"/>
                      <a:gd name="connsiteX25" fmla="*/ 992318 w 1014002"/>
                      <a:gd name="connsiteY25" fmla="*/ 1174038 h 1210083"/>
                      <a:gd name="connsiteX26" fmla="*/ 1014002 w 1014002"/>
                      <a:gd name="connsiteY26" fmla="*/ 1135003 h 1210083"/>
                      <a:gd name="connsiteX27" fmla="*/ 1014002 w 1014002"/>
                      <a:gd name="connsiteY27" fmla="*/ 75080 h 1210083"/>
                      <a:gd name="connsiteX28" fmla="*/ 992318 w 1014002"/>
                      <a:gd name="connsiteY28" fmla="*/ 36045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19" fmla="*/ 54097 w 1014002"/>
                      <a:gd name="connsiteY19" fmla="*/ 69384 h 1210083"/>
                      <a:gd name="connsiteX20" fmla="*/ 54097 w 1014002"/>
                      <a:gd name="connsiteY20" fmla="*/ 1140698 h 1210083"/>
                      <a:gd name="connsiteX21" fmla="*/ 88556 w 1014002"/>
                      <a:gd name="connsiteY21" fmla="*/ 1173773 h 1210083"/>
                      <a:gd name="connsiteX22" fmla="*/ 512000 w 1014002"/>
                      <a:gd name="connsiteY22" fmla="*/ 1210083 h 1210083"/>
                      <a:gd name="connsiteX23" fmla="*/ 731990 w 1014002"/>
                      <a:gd name="connsiteY23" fmla="*/ 1209127 h 1210083"/>
                      <a:gd name="connsiteX24" fmla="*/ 943723 w 1014002"/>
                      <a:gd name="connsiteY24" fmla="*/ 1203167 h 1210083"/>
                      <a:gd name="connsiteX25" fmla="*/ 992318 w 1014002"/>
                      <a:gd name="connsiteY25" fmla="*/ 1174038 h 1210083"/>
                      <a:gd name="connsiteX26" fmla="*/ 1014002 w 1014002"/>
                      <a:gd name="connsiteY26" fmla="*/ 1135003 h 1210083"/>
                      <a:gd name="connsiteX27" fmla="*/ 1014002 w 1014002"/>
                      <a:gd name="connsiteY27" fmla="*/ 75080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19" fmla="*/ 54097 w 1014002"/>
                      <a:gd name="connsiteY19" fmla="*/ 69384 h 1210083"/>
                      <a:gd name="connsiteX20" fmla="*/ 54097 w 1014002"/>
                      <a:gd name="connsiteY20" fmla="*/ 1140698 h 1210083"/>
                      <a:gd name="connsiteX21" fmla="*/ 88556 w 1014002"/>
                      <a:gd name="connsiteY21" fmla="*/ 1173773 h 1210083"/>
                      <a:gd name="connsiteX22" fmla="*/ 512000 w 1014002"/>
                      <a:gd name="connsiteY22" fmla="*/ 1210083 h 1210083"/>
                      <a:gd name="connsiteX23" fmla="*/ 731990 w 1014002"/>
                      <a:gd name="connsiteY23" fmla="*/ 1209127 h 1210083"/>
                      <a:gd name="connsiteX24" fmla="*/ 943723 w 1014002"/>
                      <a:gd name="connsiteY24" fmla="*/ 1203167 h 1210083"/>
                      <a:gd name="connsiteX25" fmla="*/ 992318 w 1014002"/>
                      <a:gd name="connsiteY25" fmla="*/ 1174038 h 1210083"/>
                      <a:gd name="connsiteX26" fmla="*/ 1014002 w 1014002"/>
                      <a:gd name="connsiteY26" fmla="*/ 1135003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19" fmla="*/ 54097 w 1014002"/>
                      <a:gd name="connsiteY19" fmla="*/ 69384 h 1210083"/>
                      <a:gd name="connsiteX20" fmla="*/ 54097 w 1014002"/>
                      <a:gd name="connsiteY20" fmla="*/ 1140698 h 1210083"/>
                      <a:gd name="connsiteX21" fmla="*/ 88556 w 1014002"/>
                      <a:gd name="connsiteY21" fmla="*/ 1173773 h 1210083"/>
                      <a:gd name="connsiteX22" fmla="*/ 512000 w 1014002"/>
                      <a:gd name="connsiteY22" fmla="*/ 1210083 h 1210083"/>
                      <a:gd name="connsiteX23" fmla="*/ 731990 w 1014002"/>
                      <a:gd name="connsiteY23" fmla="*/ 1209127 h 1210083"/>
                      <a:gd name="connsiteX24" fmla="*/ 943723 w 1014002"/>
                      <a:gd name="connsiteY24" fmla="*/ 1203167 h 1210083"/>
                      <a:gd name="connsiteX25" fmla="*/ 992318 w 1014002"/>
                      <a:gd name="connsiteY25" fmla="*/ 1174038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19" fmla="*/ 54097 w 1014002"/>
                      <a:gd name="connsiteY19" fmla="*/ 69384 h 1210083"/>
                      <a:gd name="connsiteX20" fmla="*/ 54097 w 1014002"/>
                      <a:gd name="connsiteY20" fmla="*/ 1140698 h 1210083"/>
                      <a:gd name="connsiteX21" fmla="*/ 88556 w 1014002"/>
                      <a:gd name="connsiteY21" fmla="*/ 1173773 h 1210083"/>
                      <a:gd name="connsiteX22" fmla="*/ 512000 w 1014002"/>
                      <a:gd name="connsiteY22" fmla="*/ 1210083 h 1210083"/>
                      <a:gd name="connsiteX23" fmla="*/ 731990 w 1014002"/>
                      <a:gd name="connsiteY23" fmla="*/ 1209127 h 1210083"/>
                      <a:gd name="connsiteX24" fmla="*/ 943723 w 1014002"/>
                      <a:gd name="connsiteY24" fmla="*/ 1203167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19" fmla="*/ 54097 w 1014002"/>
                      <a:gd name="connsiteY19" fmla="*/ 69384 h 1210083"/>
                      <a:gd name="connsiteX20" fmla="*/ 54097 w 1014002"/>
                      <a:gd name="connsiteY20" fmla="*/ 1140698 h 1210083"/>
                      <a:gd name="connsiteX21" fmla="*/ 88556 w 1014002"/>
                      <a:gd name="connsiteY21" fmla="*/ 1173773 h 1210083"/>
                      <a:gd name="connsiteX22" fmla="*/ 512000 w 1014002"/>
                      <a:gd name="connsiteY22" fmla="*/ 1210083 h 1210083"/>
                      <a:gd name="connsiteX23" fmla="*/ 731990 w 1014002"/>
                      <a:gd name="connsiteY23" fmla="*/ 1209127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19" fmla="*/ 54097 w 1014002"/>
                      <a:gd name="connsiteY19" fmla="*/ 69384 h 1210083"/>
                      <a:gd name="connsiteX20" fmla="*/ 54097 w 1014002"/>
                      <a:gd name="connsiteY20" fmla="*/ 1140698 h 1210083"/>
                      <a:gd name="connsiteX21" fmla="*/ 88556 w 1014002"/>
                      <a:gd name="connsiteY21" fmla="*/ 1173773 h 1210083"/>
                      <a:gd name="connsiteX22" fmla="*/ 512000 w 1014002"/>
                      <a:gd name="connsiteY22" fmla="*/ 1210083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19" fmla="*/ 54097 w 1014002"/>
                      <a:gd name="connsiteY19" fmla="*/ 69384 h 1210083"/>
                      <a:gd name="connsiteX20" fmla="*/ 54097 w 1014002"/>
                      <a:gd name="connsiteY20" fmla="*/ 1140698 h 1210083"/>
                      <a:gd name="connsiteX21" fmla="*/ 88556 w 1014002"/>
                      <a:gd name="connsiteY21" fmla="*/ 1173773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19" fmla="*/ 54097 w 1014002"/>
                      <a:gd name="connsiteY19" fmla="*/ 69384 h 1210083"/>
                      <a:gd name="connsiteX20" fmla="*/ 54097 w 1014002"/>
                      <a:gd name="connsiteY20" fmla="*/ 1140698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19" fmla="*/ 54097 w 1014002"/>
                      <a:gd name="connsiteY19" fmla="*/ 69384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1014002" h="1210083">
                        <a:moveTo>
                          <a:pt x="731990" y="956"/>
                        </a:moveTo>
                        <a:lnTo>
                          <a:pt x="512000" y="0"/>
                        </a:lnTo>
                        <a:cubicBezTo>
                          <a:pt x="342618" y="1851"/>
                          <a:pt x="169575" y="10720"/>
                          <a:pt x="88556" y="36309"/>
                        </a:cubicBezTo>
                        <a:cubicBezTo>
                          <a:pt x="75029" y="40581"/>
                          <a:pt x="59122" y="55634"/>
                          <a:pt x="54097" y="69384"/>
                        </a:cubicBezTo>
                        <a:cubicBezTo>
                          <a:pt x="-18053" y="267305"/>
                          <a:pt x="-18012" y="942879"/>
                          <a:pt x="54097" y="1140698"/>
                        </a:cubicBezTo>
                        <a:cubicBezTo>
                          <a:pt x="59122" y="1154449"/>
                          <a:pt x="75029" y="1169502"/>
                          <a:pt x="88556" y="1173773"/>
                        </a:cubicBezTo>
                        <a:cubicBezTo>
                          <a:pt x="169575" y="1199362"/>
                          <a:pt x="342618" y="1208231"/>
                          <a:pt x="512000" y="1210083"/>
                        </a:cubicBezTo>
                        <a:lnTo>
                          <a:pt x="731990" y="1209127"/>
                        </a:lnTo>
                        <a:cubicBezTo>
                          <a:pt x="853855" y="1207011"/>
                          <a:pt x="943723" y="1203167"/>
                          <a:pt x="943723" y="1203167"/>
                        </a:cubicBezTo>
                        <a:lnTo>
                          <a:pt x="992318" y="1174038"/>
                        </a:lnTo>
                        <a:cubicBezTo>
                          <a:pt x="1005723" y="1165983"/>
                          <a:pt x="1014002" y="1151093"/>
                          <a:pt x="1014002" y="1135003"/>
                        </a:cubicBezTo>
                        <a:lnTo>
                          <a:pt x="1014002" y="75080"/>
                        </a:lnTo>
                        <a:cubicBezTo>
                          <a:pt x="1014002" y="58970"/>
                          <a:pt x="1005723" y="44080"/>
                          <a:pt x="992318" y="36045"/>
                        </a:cubicBezTo>
                        <a:lnTo>
                          <a:pt x="943723" y="6896"/>
                        </a:lnTo>
                        <a:cubicBezTo>
                          <a:pt x="943723" y="6896"/>
                          <a:pt x="853855" y="3052"/>
                          <a:pt x="731990" y="956"/>
                        </a:cubicBezTo>
                        <a:lnTo>
                          <a:pt x="512000" y="0"/>
                        </a:lnTo>
                        <a:lnTo>
                          <a:pt x="731990" y="956"/>
                        </a:lnTo>
                        <a:close/>
                      </a:path>
                    </a:pathLst>
                  </a:custGeom>
                  <a:solidFill>
                    <a:srgbClr val="E5EBED"/>
                  </a:solidFill>
                  <a:ln w="12926" cap="rnd">
                    <a:noFill/>
                    <a:prstDash val="solid"/>
                    <a:bevel/>
                  </a:ln>
                </p:spPr>
                <p:txBody>
                  <a:bodyPr rtlCol="0" anchor="ctr"/>
                  <a:lstStyle/>
                  <a:p>
                    <a:endParaRPr lang="ja-JP" altLang="en-US" dirty="0"/>
                  </a:p>
                </p:txBody>
              </p:sp>
              <p:sp>
                <p:nvSpPr>
                  <p:cNvPr id="359" name="フリーフォーム: 図形 358">
                    <a:extLst>
                      <a:ext uri="{FF2B5EF4-FFF2-40B4-BE49-F238E27FC236}">
                        <a16:creationId xmlns:a16="http://schemas.microsoft.com/office/drawing/2014/main" id="{1B7654F2-1808-47BA-8CEE-A32016A38C89}"/>
                      </a:ext>
                    </a:extLst>
                  </p:cNvPr>
                  <p:cNvSpPr/>
                  <p:nvPr/>
                </p:nvSpPr>
                <p:spPr>
                  <a:xfrm>
                    <a:off x="2870780" y="505104"/>
                    <a:ext cx="57519" cy="1027281"/>
                  </a:xfrm>
                  <a:custGeom>
                    <a:avLst/>
                    <a:gdLst>
                      <a:gd name="connsiteX0" fmla="*/ 11 w 66983"/>
                      <a:gd name="connsiteY0" fmla="*/ 1195878 h 1196310"/>
                      <a:gd name="connsiteX1" fmla="*/ 4770 w 66983"/>
                      <a:gd name="connsiteY1" fmla="*/ 1196081 h 1196310"/>
                      <a:gd name="connsiteX2" fmla="*/ 45229 w 66983"/>
                      <a:gd name="connsiteY2" fmla="*/ 1169210 h 1196310"/>
                      <a:gd name="connsiteX3" fmla="*/ 66893 w 66983"/>
                      <a:gd name="connsiteY3" fmla="*/ 1130175 h 1196310"/>
                      <a:gd name="connsiteX4" fmla="*/ 66893 w 66983"/>
                      <a:gd name="connsiteY4" fmla="*/ 65981 h 1196310"/>
                      <a:gd name="connsiteX5" fmla="*/ 45229 w 66983"/>
                      <a:gd name="connsiteY5" fmla="*/ 26946 h 1196310"/>
                      <a:gd name="connsiteX6" fmla="*/ -91 w 66983"/>
                      <a:gd name="connsiteY6" fmla="*/ -230 h 11963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6983" h="1196310">
                        <a:moveTo>
                          <a:pt x="11" y="1195878"/>
                        </a:moveTo>
                        <a:cubicBezTo>
                          <a:pt x="1598" y="1195938"/>
                          <a:pt x="3184" y="1196020"/>
                          <a:pt x="4770" y="1196081"/>
                        </a:cubicBezTo>
                        <a:lnTo>
                          <a:pt x="45229" y="1169210"/>
                        </a:lnTo>
                        <a:cubicBezTo>
                          <a:pt x="58634" y="1161155"/>
                          <a:pt x="66893" y="1146285"/>
                          <a:pt x="66893" y="1130175"/>
                        </a:cubicBezTo>
                        <a:lnTo>
                          <a:pt x="66893" y="65981"/>
                        </a:lnTo>
                        <a:cubicBezTo>
                          <a:pt x="66893" y="49870"/>
                          <a:pt x="58634" y="34980"/>
                          <a:pt x="45229" y="26946"/>
                        </a:cubicBezTo>
                        <a:lnTo>
                          <a:pt x="-91" y="-230"/>
                        </a:lnTo>
                      </a:path>
                    </a:pathLst>
                  </a:custGeom>
                  <a:solidFill>
                    <a:srgbClr val="D8E1E4"/>
                  </a:solidFill>
                  <a:ln w="12926" cap="rnd">
                    <a:noFill/>
                    <a:prstDash val="solid"/>
                    <a:bevel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360" name="フリーフォーム: 図形 359">
                    <a:extLst>
                      <a:ext uri="{FF2B5EF4-FFF2-40B4-BE49-F238E27FC236}">
                        <a16:creationId xmlns:a16="http://schemas.microsoft.com/office/drawing/2014/main" id="{79191429-C228-55DB-7FA9-CB6EF7F90269}"/>
                      </a:ext>
                    </a:extLst>
                  </p:cNvPr>
                  <p:cNvSpPr/>
                  <p:nvPr/>
                </p:nvSpPr>
                <p:spPr>
                  <a:xfrm flipV="1">
                    <a:off x="2306594" y="551488"/>
                    <a:ext cx="623101" cy="936351"/>
                  </a:xfrm>
                  <a:custGeom>
                    <a:avLst/>
                    <a:gdLst>
                      <a:gd name="connsiteX0" fmla="*/ 725492 w 725626"/>
                      <a:gd name="connsiteY0" fmla="*/ 1680 h 1090418"/>
                      <a:gd name="connsiteX1" fmla="*/ 87370 w 725626"/>
                      <a:gd name="connsiteY1" fmla="*/ -182 h 1090418"/>
                      <a:gd name="connsiteX2" fmla="*/ 33499 w 725626"/>
                      <a:gd name="connsiteY2" fmla="*/ 34369 h 1090418"/>
                      <a:gd name="connsiteX3" fmla="*/ 50227 w 725626"/>
                      <a:gd name="connsiteY3" fmla="*/ 1090236 h 1090418"/>
                      <a:gd name="connsiteX4" fmla="*/ 725492 w 725626"/>
                      <a:gd name="connsiteY4" fmla="*/ 1088248 h 10904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725626" h="1090418">
                        <a:moveTo>
                          <a:pt x="725492" y="1680"/>
                        </a:moveTo>
                        <a:lnTo>
                          <a:pt x="87370" y="-182"/>
                        </a:lnTo>
                        <a:cubicBezTo>
                          <a:pt x="66856" y="-245"/>
                          <a:pt x="39069" y="13676"/>
                          <a:pt x="33499" y="34369"/>
                        </a:cubicBezTo>
                        <a:cubicBezTo>
                          <a:pt x="-16368" y="219078"/>
                          <a:pt x="-10778" y="1050100"/>
                          <a:pt x="50227" y="1090236"/>
                        </a:cubicBezTo>
                        <a:lnTo>
                          <a:pt x="725492" y="1088248"/>
                        </a:lnTo>
                      </a:path>
                    </a:pathLst>
                  </a:custGeom>
                  <a:noFill/>
                  <a:ln w="12700" cap="rnd">
                    <a:solidFill>
                      <a:srgbClr val="BCC1C2"/>
                    </a:solidFill>
                    <a:prstDash val="solid"/>
                    <a:bevel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361" name="フリーフォーム: 図形 360">
                    <a:extLst>
                      <a:ext uri="{FF2B5EF4-FFF2-40B4-BE49-F238E27FC236}">
                        <a16:creationId xmlns:a16="http://schemas.microsoft.com/office/drawing/2014/main" id="{DC5451DF-A884-7893-AE48-D24E85EBB33E}"/>
                      </a:ext>
                    </a:extLst>
                  </p:cNvPr>
                  <p:cNvSpPr/>
                  <p:nvPr/>
                </p:nvSpPr>
                <p:spPr>
                  <a:xfrm>
                    <a:off x="2060432" y="500159"/>
                    <a:ext cx="870732" cy="1039108"/>
                  </a:xfrm>
                  <a:custGeom>
                    <a:avLst/>
                    <a:gdLst>
                      <a:gd name="connsiteX0" fmla="*/ 511845 w 1014002"/>
                      <a:gd name="connsiteY0" fmla="*/ -230 h 1210082"/>
                      <a:gd name="connsiteX1" fmla="*/ 88401 w 1014002"/>
                      <a:gd name="connsiteY1" fmla="*/ 36079 h 1210082"/>
                      <a:gd name="connsiteX2" fmla="*/ 53942 w 1014002"/>
                      <a:gd name="connsiteY2" fmla="*/ 69154 h 1210082"/>
                      <a:gd name="connsiteX3" fmla="*/ 53942 w 1014002"/>
                      <a:gd name="connsiteY3" fmla="*/ 1140468 h 1210082"/>
                      <a:gd name="connsiteX4" fmla="*/ 88401 w 1014002"/>
                      <a:gd name="connsiteY4" fmla="*/ 1173543 h 1210082"/>
                      <a:gd name="connsiteX5" fmla="*/ 511845 w 1014002"/>
                      <a:gd name="connsiteY5" fmla="*/ 1209853 h 1210082"/>
                      <a:gd name="connsiteX6" fmla="*/ 731835 w 1014002"/>
                      <a:gd name="connsiteY6" fmla="*/ 1208897 h 1210082"/>
                      <a:gd name="connsiteX7" fmla="*/ 943568 w 1014002"/>
                      <a:gd name="connsiteY7" fmla="*/ 1202937 h 1210082"/>
                      <a:gd name="connsiteX8" fmla="*/ 992163 w 1014002"/>
                      <a:gd name="connsiteY8" fmla="*/ 1173808 h 1210082"/>
                      <a:gd name="connsiteX9" fmla="*/ 1013847 w 1014002"/>
                      <a:gd name="connsiteY9" fmla="*/ 1134773 h 1210082"/>
                      <a:gd name="connsiteX10" fmla="*/ 1013847 w 1014002"/>
                      <a:gd name="connsiteY10" fmla="*/ 74850 h 1210082"/>
                      <a:gd name="connsiteX11" fmla="*/ 992163 w 1014002"/>
                      <a:gd name="connsiteY11" fmla="*/ 35815 h 1210082"/>
                      <a:gd name="connsiteX12" fmla="*/ 943568 w 1014002"/>
                      <a:gd name="connsiteY12" fmla="*/ 6666 h 1210082"/>
                      <a:gd name="connsiteX13" fmla="*/ 731835 w 1014002"/>
                      <a:gd name="connsiteY13" fmla="*/ 726 h 1210082"/>
                      <a:gd name="connsiteX14" fmla="*/ 511845 w 1014002"/>
                      <a:gd name="connsiteY14" fmla="*/ -230 h 1210082"/>
                      <a:gd name="connsiteX15" fmla="*/ 511845 w 1014002"/>
                      <a:gd name="connsiteY15" fmla="*/ -230 h 1210082"/>
                      <a:gd name="connsiteX16" fmla="*/ 88401 w 1014002"/>
                      <a:gd name="connsiteY16" fmla="*/ 36079 h 1210082"/>
                      <a:gd name="connsiteX17" fmla="*/ 53942 w 1014002"/>
                      <a:gd name="connsiteY17" fmla="*/ 69154 h 1210082"/>
                      <a:gd name="connsiteX18" fmla="*/ 53942 w 1014002"/>
                      <a:gd name="connsiteY18" fmla="*/ 1140468 h 1210082"/>
                      <a:gd name="connsiteX19" fmla="*/ 88401 w 1014002"/>
                      <a:gd name="connsiteY19" fmla="*/ 1173543 h 1210082"/>
                      <a:gd name="connsiteX20" fmla="*/ 511845 w 1014002"/>
                      <a:gd name="connsiteY20" fmla="*/ 1209853 h 1210082"/>
                      <a:gd name="connsiteX21" fmla="*/ 731835 w 1014002"/>
                      <a:gd name="connsiteY21" fmla="*/ 1208897 h 1210082"/>
                      <a:gd name="connsiteX22" fmla="*/ 943568 w 1014002"/>
                      <a:gd name="connsiteY22" fmla="*/ 1202937 h 1210082"/>
                      <a:gd name="connsiteX23" fmla="*/ 992163 w 1014002"/>
                      <a:gd name="connsiteY23" fmla="*/ 1173808 h 1210082"/>
                      <a:gd name="connsiteX24" fmla="*/ 1013847 w 1014002"/>
                      <a:gd name="connsiteY24" fmla="*/ 1134773 h 1210082"/>
                      <a:gd name="connsiteX25" fmla="*/ 1013847 w 1014002"/>
                      <a:gd name="connsiteY25" fmla="*/ 74850 h 1210082"/>
                      <a:gd name="connsiteX26" fmla="*/ 992163 w 1014002"/>
                      <a:gd name="connsiteY26" fmla="*/ 35815 h 1210082"/>
                      <a:gd name="connsiteX27" fmla="*/ 943568 w 1014002"/>
                      <a:gd name="connsiteY27" fmla="*/ 6666 h 1210082"/>
                      <a:gd name="connsiteX28" fmla="*/ 731835 w 1014002"/>
                      <a:gd name="connsiteY28" fmla="*/ 726 h 1210082"/>
                      <a:gd name="connsiteX29" fmla="*/ 511845 w 1014002"/>
                      <a:gd name="connsiteY29" fmla="*/ -230 h 1210082"/>
                      <a:gd name="connsiteX0" fmla="*/ 731990 w 1014002"/>
                      <a:gd name="connsiteY0" fmla="*/ 957 h 1210083"/>
                      <a:gd name="connsiteX1" fmla="*/ 512000 w 1014002"/>
                      <a:gd name="connsiteY1" fmla="*/ 1 h 1210083"/>
                      <a:gd name="connsiteX2" fmla="*/ 88556 w 1014002"/>
                      <a:gd name="connsiteY2" fmla="*/ 36310 h 1210083"/>
                      <a:gd name="connsiteX3" fmla="*/ 54097 w 1014002"/>
                      <a:gd name="connsiteY3" fmla="*/ 69385 h 1210083"/>
                      <a:gd name="connsiteX4" fmla="*/ 54097 w 1014002"/>
                      <a:gd name="connsiteY4" fmla="*/ 1140699 h 1210083"/>
                      <a:gd name="connsiteX5" fmla="*/ 88556 w 1014002"/>
                      <a:gd name="connsiteY5" fmla="*/ 1173774 h 1210083"/>
                      <a:gd name="connsiteX6" fmla="*/ 512000 w 1014002"/>
                      <a:gd name="connsiteY6" fmla="*/ 1210084 h 1210083"/>
                      <a:gd name="connsiteX7" fmla="*/ 731990 w 1014002"/>
                      <a:gd name="connsiteY7" fmla="*/ 1209128 h 1210083"/>
                      <a:gd name="connsiteX8" fmla="*/ 943723 w 1014002"/>
                      <a:gd name="connsiteY8" fmla="*/ 1203168 h 1210083"/>
                      <a:gd name="connsiteX9" fmla="*/ 992318 w 1014002"/>
                      <a:gd name="connsiteY9" fmla="*/ 1174039 h 1210083"/>
                      <a:gd name="connsiteX10" fmla="*/ 1014002 w 1014002"/>
                      <a:gd name="connsiteY10" fmla="*/ 1135004 h 1210083"/>
                      <a:gd name="connsiteX11" fmla="*/ 1014002 w 1014002"/>
                      <a:gd name="connsiteY11" fmla="*/ 75081 h 1210083"/>
                      <a:gd name="connsiteX12" fmla="*/ 992318 w 1014002"/>
                      <a:gd name="connsiteY12" fmla="*/ 36046 h 1210083"/>
                      <a:gd name="connsiteX13" fmla="*/ 943723 w 1014002"/>
                      <a:gd name="connsiteY13" fmla="*/ 6897 h 1210083"/>
                      <a:gd name="connsiteX14" fmla="*/ 731990 w 1014002"/>
                      <a:gd name="connsiteY14" fmla="*/ 957 h 1210083"/>
                      <a:gd name="connsiteX15" fmla="*/ 512000 w 1014002"/>
                      <a:gd name="connsiteY15" fmla="*/ 1 h 1210083"/>
                      <a:gd name="connsiteX16" fmla="*/ 512000 w 1014002"/>
                      <a:gd name="connsiteY16" fmla="*/ 1 h 1210083"/>
                      <a:gd name="connsiteX17" fmla="*/ 88556 w 1014002"/>
                      <a:gd name="connsiteY17" fmla="*/ 36310 h 1210083"/>
                      <a:gd name="connsiteX18" fmla="*/ 54097 w 1014002"/>
                      <a:gd name="connsiteY18" fmla="*/ 69385 h 1210083"/>
                      <a:gd name="connsiteX19" fmla="*/ 54097 w 1014002"/>
                      <a:gd name="connsiteY19" fmla="*/ 1140699 h 1210083"/>
                      <a:gd name="connsiteX20" fmla="*/ 88556 w 1014002"/>
                      <a:gd name="connsiteY20" fmla="*/ 1173774 h 1210083"/>
                      <a:gd name="connsiteX21" fmla="*/ 512000 w 1014002"/>
                      <a:gd name="connsiteY21" fmla="*/ 1210084 h 1210083"/>
                      <a:gd name="connsiteX22" fmla="*/ 731990 w 1014002"/>
                      <a:gd name="connsiteY22" fmla="*/ 1209128 h 1210083"/>
                      <a:gd name="connsiteX23" fmla="*/ 943723 w 1014002"/>
                      <a:gd name="connsiteY23" fmla="*/ 1203168 h 1210083"/>
                      <a:gd name="connsiteX24" fmla="*/ 992318 w 1014002"/>
                      <a:gd name="connsiteY24" fmla="*/ 1174039 h 1210083"/>
                      <a:gd name="connsiteX25" fmla="*/ 1014002 w 1014002"/>
                      <a:gd name="connsiteY25" fmla="*/ 1135004 h 1210083"/>
                      <a:gd name="connsiteX26" fmla="*/ 1014002 w 1014002"/>
                      <a:gd name="connsiteY26" fmla="*/ 75081 h 1210083"/>
                      <a:gd name="connsiteX27" fmla="*/ 992318 w 1014002"/>
                      <a:gd name="connsiteY27" fmla="*/ 36046 h 1210083"/>
                      <a:gd name="connsiteX28" fmla="*/ 943723 w 1014002"/>
                      <a:gd name="connsiteY28" fmla="*/ 6897 h 1210083"/>
                      <a:gd name="connsiteX29" fmla="*/ 838476 w 1014002"/>
                      <a:gd name="connsiteY29" fmla="*/ 107443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19" fmla="*/ 54097 w 1014002"/>
                      <a:gd name="connsiteY19" fmla="*/ 69384 h 1210083"/>
                      <a:gd name="connsiteX20" fmla="*/ 54097 w 1014002"/>
                      <a:gd name="connsiteY20" fmla="*/ 1140698 h 1210083"/>
                      <a:gd name="connsiteX21" fmla="*/ 88556 w 1014002"/>
                      <a:gd name="connsiteY21" fmla="*/ 1173773 h 1210083"/>
                      <a:gd name="connsiteX22" fmla="*/ 512000 w 1014002"/>
                      <a:gd name="connsiteY22" fmla="*/ 1210083 h 1210083"/>
                      <a:gd name="connsiteX23" fmla="*/ 731990 w 1014002"/>
                      <a:gd name="connsiteY23" fmla="*/ 1209127 h 1210083"/>
                      <a:gd name="connsiteX24" fmla="*/ 943723 w 1014002"/>
                      <a:gd name="connsiteY24" fmla="*/ 1203167 h 1210083"/>
                      <a:gd name="connsiteX25" fmla="*/ 992318 w 1014002"/>
                      <a:gd name="connsiteY25" fmla="*/ 1174038 h 1210083"/>
                      <a:gd name="connsiteX26" fmla="*/ 1014002 w 1014002"/>
                      <a:gd name="connsiteY26" fmla="*/ 1135003 h 1210083"/>
                      <a:gd name="connsiteX27" fmla="*/ 1014002 w 1014002"/>
                      <a:gd name="connsiteY27" fmla="*/ 75080 h 1210083"/>
                      <a:gd name="connsiteX28" fmla="*/ 992318 w 1014002"/>
                      <a:gd name="connsiteY28" fmla="*/ 36045 h 1210083"/>
                      <a:gd name="connsiteX29" fmla="*/ 943723 w 1014002"/>
                      <a:gd name="connsiteY29" fmla="*/ 6896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19" fmla="*/ 54097 w 1014002"/>
                      <a:gd name="connsiteY19" fmla="*/ 69384 h 1210083"/>
                      <a:gd name="connsiteX20" fmla="*/ 54097 w 1014002"/>
                      <a:gd name="connsiteY20" fmla="*/ 1140698 h 1210083"/>
                      <a:gd name="connsiteX21" fmla="*/ 88556 w 1014002"/>
                      <a:gd name="connsiteY21" fmla="*/ 1173773 h 1210083"/>
                      <a:gd name="connsiteX22" fmla="*/ 512000 w 1014002"/>
                      <a:gd name="connsiteY22" fmla="*/ 1210083 h 1210083"/>
                      <a:gd name="connsiteX23" fmla="*/ 731990 w 1014002"/>
                      <a:gd name="connsiteY23" fmla="*/ 1209127 h 1210083"/>
                      <a:gd name="connsiteX24" fmla="*/ 943723 w 1014002"/>
                      <a:gd name="connsiteY24" fmla="*/ 1203167 h 1210083"/>
                      <a:gd name="connsiteX25" fmla="*/ 992318 w 1014002"/>
                      <a:gd name="connsiteY25" fmla="*/ 1174038 h 1210083"/>
                      <a:gd name="connsiteX26" fmla="*/ 1014002 w 1014002"/>
                      <a:gd name="connsiteY26" fmla="*/ 1135003 h 1210083"/>
                      <a:gd name="connsiteX27" fmla="*/ 1014002 w 1014002"/>
                      <a:gd name="connsiteY27" fmla="*/ 75080 h 1210083"/>
                      <a:gd name="connsiteX28" fmla="*/ 992318 w 1014002"/>
                      <a:gd name="connsiteY28" fmla="*/ 36045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19" fmla="*/ 54097 w 1014002"/>
                      <a:gd name="connsiteY19" fmla="*/ 69384 h 1210083"/>
                      <a:gd name="connsiteX20" fmla="*/ 54097 w 1014002"/>
                      <a:gd name="connsiteY20" fmla="*/ 1140698 h 1210083"/>
                      <a:gd name="connsiteX21" fmla="*/ 88556 w 1014002"/>
                      <a:gd name="connsiteY21" fmla="*/ 1173773 h 1210083"/>
                      <a:gd name="connsiteX22" fmla="*/ 512000 w 1014002"/>
                      <a:gd name="connsiteY22" fmla="*/ 1210083 h 1210083"/>
                      <a:gd name="connsiteX23" fmla="*/ 731990 w 1014002"/>
                      <a:gd name="connsiteY23" fmla="*/ 1209127 h 1210083"/>
                      <a:gd name="connsiteX24" fmla="*/ 943723 w 1014002"/>
                      <a:gd name="connsiteY24" fmla="*/ 1203167 h 1210083"/>
                      <a:gd name="connsiteX25" fmla="*/ 992318 w 1014002"/>
                      <a:gd name="connsiteY25" fmla="*/ 1174038 h 1210083"/>
                      <a:gd name="connsiteX26" fmla="*/ 1014002 w 1014002"/>
                      <a:gd name="connsiteY26" fmla="*/ 1135003 h 1210083"/>
                      <a:gd name="connsiteX27" fmla="*/ 1014002 w 1014002"/>
                      <a:gd name="connsiteY27" fmla="*/ 75080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19" fmla="*/ 54097 w 1014002"/>
                      <a:gd name="connsiteY19" fmla="*/ 69384 h 1210083"/>
                      <a:gd name="connsiteX20" fmla="*/ 54097 w 1014002"/>
                      <a:gd name="connsiteY20" fmla="*/ 1140698 h 1210083"/>
                      <a:gd name="connsiteX21" fmla="*/ 88556 w 1014002"/>
                      <a:gd name="connsiteY21" fmla="*/ 1173773 h 1210083"/>
                      <a:gd name="connsiteX22" fmla="*/ 512000 w 1014002"/>
                      <a:gd name="connsiteY22" fmla="*/ 1210083 h 1210083"/>
                      <a:gd name="connsiteX23" fmla="*/ 731990 w 1014002"/>
                      <a:gd name="connsiteY23" fmla="*/ 1209127 h 1210083"/>
                      <a:gd name="connsiteX24" fmla="*/ 943723 w 1014002"/>
                      <a:gd name="connsiteY24" fmla="*/ 1203167 h 1210083"/>
                      <a:gd name="connsiteX25" fmla="*/ 992318 w 1014002"/>
                      <a:gd name="connsiteY25" fmla="*/ 1174038 h 1210083"/>
                      <a:gd name="connsiteX26" fmla="*/ 1014002 w 1014002"/>
                      <a:gd name="connsiteY26" fmla="*/ 1135003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19" fmla="*/ 54097 w 1014002"/>
                      <a:gd name="connsiteY19" fmla="*/ 69384 h 1210083"/>
                      <a:gd name="connsiteX20" fmla="*/ 54097 w 1014002"/>
                      <a:gd name="connsiteY20" fmla="*/ 1140698 h 1210083"/>
                      <a:gd name="connsiteX21" fmla="*/ 88556 w 1014002"/>
                      <a:gd name="connsiteY21" fmla="*/ 1173773 h 1210083"/>
                      <a:gd name="connsiteX22" fmla="*/ 512000 w 1014002"/>
                      <a:gd name="connsiteY22" fmla="*/ 1210083 h 1210083"/>
                      <a:gd name="connsiteX23" fmla="*/ 731990 w 1014002"/>
                      <a:gd name="connsiteY23" fmla="*/ 1209127 h 1210083"/>
                      <a:gd name="connsiteX24" fmla="*/ 943723 w 1014002"/>
                      <a:gd name="connsiteY24" fmla="*/ 1203167 h 1210083"/>
                      <a:gd name="connsiteX25" fmla="*/ 992318 w 1014002"/>
                      <a:gd name="connsiteY25" fmla="*/ 1174038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19" fmla="*/ 54097 w 1014002"/>
                      <a:gd name="connsiteY19" fmla="*/ 69384 h 1210083"/>
                      <a:gd name="connsiteX20" fmla="*/ 54097 w 1014002"/>
                      <a:gd name="connsiteY20" fmla="*/ 1140698 h 1210083"/>
                      <a:gd name="connsiteX21" fmla="*/ 88556 w 1014002"/>
                      <a:gd name="connsiteY21" fmla="*/ 1173773 h 1210083"/>
                      <a:gd name="connsiteX22" fmla="*/ 512000 w 1014002"/>
                      <a:gd name="connsiteY22" fmla="*/ 1210083 h 1210083"/>
                      <a:gd name="connsiteX23" fmla="*/ 731990 w 1014002"/>
                      <a:gd name="connsiteY23" fmla="*/ 1209127 h 1210083"/>
                      <a:gd name="connsiteX24" fmla="*/ 943723 w 1014002"/>
                      <a:gd name="connsiteY24" fmla="*/ 1203167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19" fmla="*/ 54097 w 1014002"/>
                      <a:gd name="connsiteY19" fmla="*/ 69384 h 1210083"/>
                      <a:gd name="connsiteX20" fmla="*/ 54097 w 1014002"/>
                      <a:gd name="connsiteY20" fmla="*/ 1140698 h 1210083"/>
                      <a:gd name="connsiteX21" fmla="*/ 88556 w 1014002"/>
                      <a:gd name="connsiteY21" fmla="*/ 1173773 h 1210083"/>
                      <a:gd name="connsiteX22" fmla="*/ 512000 w 1014002"/>
                      <a:gd name="connsiteY22" fmla="*/ 1210083 h 1210083"/>
                      <a:gd name="connsiteX23" fmla="*/ 731990 w 1014002"/>
                      <a:gd name="connsiteY23" fmla="*/ 1209127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19" fmla="*/ 54097 w 1014002"/>
                      <a:gd name="connsiteY19" fmla="*/ 69384 h 1210083"/>
                      <a:gd name="connsiteX20" fmla="*/ 54097 w 1014002"/>
                      <a:gd name="connsiteY20" fmla="*/ 1140698 h 1210083"/>
                      <a:gd name="connsiteX21" fmla="*/ 88556 w 1014002"/>
                      <a:gd name="connsiteY21" fmla="*/ 1173773 h 1210083"/>
                      <a:gd name="connsiteX22" fmla="*/ 512000 w 1014002"/>
                      <a:gd name="connsiteY22" fmla="*/ 1210083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19" fmla="*/ 54097 w 1014002"/>
                      <a:gd name="connsiteY19" fmla="*/ 69384 h 1210083"/>
                      <a:gd name="connsiteX20" fmla="*/ 54097 w 1014002"/>
                      <a:gd name="connsiteY20" fmla="*/ 1140698 h 1210083"/>
                      <a:gd name="connsiteX21" fmla="*/ 88556 w 1014002"/>
                      <a:gd name="connsiteY21" fmla="*/ 1173773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19" fmla="*/ 54097 w 1014002"/>
                      <a:gd name="connsiteY19" fmla="*/ 69384 h 1210083"/>
                      <a:gd name="connsiteX20" fmla="*/ 54097 w 1014002"/>
                      <a:gd name="connsiteY20" fmla="*/ 1140698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19" fmla="*/ 54097 w 1014002"/>
                      <a:gd name="connsiteY19" fmla="*/ 69384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  <a:gd name="connsiteX17" fmla="*/ 512000 w 1014002"/>
                      <a:gd name="connsiteY17" fmla="*/ 0 h 1210083"/>
                      <a:gd name="connsiteX18" fmla="*/ 88556 w 1014002"/>
                      <a:gd name="connsiteY18" fmla="*/ 36309 h 1210083"/>
                      <a:gd name="connsiteX0" fmla="*/ 731990 w 1014002"/>
                      <a:gd name="connsiteY0" fmla="*/ 956 h 1210083"/>
                      <a:gd name="connsiteX1" fmla="*/ 512000 w 1014002"/>
                      <a:gd name="connsiteY1" fmla="*/ 0 h 1210083"/>
                      <a:gd name="connsiteX2" fmla="*/ 88556 w 1014002"/>
                      <a:gd name="connsiteY2" fmla="*/ 36309 h 1210083"/>
                      <a:gd name="connsiteX3" fmla="*/ 54097 w 1014002"/>
                      <a:gd name="connsiteY3" fmla="*/ 69384 h 1210083"/>
                      <a:gd name="connsiteX4" fmla="*/ 54097 w 1014002"/>
                      <a:gd name="connsiteY4" fmla="*/ 1140698 h 1210083"/>
                      <a:gd name="connsiteX5" fmla="*/ 88556 w 1014002"/>
                      <a:gd name="connsiteY5" fmla="*/ 1173773 h 1210083"/>
                      <a:gd name="connsiteX6" fmla="*/ 512000 w 1014002"/>
                      <a:gd name="connsiteY6" fmla="*/ 1210083 h 1210083"/>
                      <a:gd name="connsiteX7" fmla="*/ 731990 w 1014002"/>
                      <a:gd name="connsiteY7" fmla="*/ 1209127 h 1210083"/>
                      <a:gd name="connsiteX8" fmla="*/ 943723 w 1014002"/>
                      <a:gd name="connsiteY8" fmla="*/ 1203167 h 1210083"/>
                      <a:gd name="connsiteX9" fmla="*/ 992318 w 1014002"/>
                      <a:gd name="connsiteY9" fmla="*/ 1174038 h 1210083"/>
                      <a:gd name="connsiteX10" fmla="*/ 1014002 w 1014002"/>
                      <a:gd name="connsiteY10" fmla="*/ 1135003 h 1210083"/>
                      <a:gd name="connsiteX11" fmla="*/ 1014002 w 1014002"/>
                      <a:gd name="connsiteY11" fmla="*/ 75080 h 1210083"/>
                      <a:gd name="connsiteX12" fmla="*/ 992318 w 1014002"/>
                      <a:gd name="connsiteY12" fmla="*/ 36045 h 1210083"/>
                      <a:gd name="connsiteX13" fmla="*/ 943723 w 1014002"/>
                      <a:gd name="connsiteY13" fmla="*/ 6896 h 1210083"/>
                      <a:gd name="connsiteX14" fmla="*/ 731990 w 1014002"/>
                      <a:gd name="connsiteY14" fmla="*/ 956 h 1210083"/>
                      <a:gd name="connsiteX15" fmla="*/ 512000 w 1014002"/>
                      <a:gd name="connsiteY15" fmla="*/ 0 h 1210083"/>
                      <a:gd name="connsiteX16" fmla="*/ 731990 w 1014002"/>
                      <a:gd name="connsiteY16" fmla="*/ 956 h 121008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1014002" h="1210083">
                        <a:moveTo>
                          <a:pt x="731990" y="956"/>
                        </a:moveTo>
                        <a:lnTo>
                          <a:pt x="512000" y="0"/>
                        </a:lnTo>
                        <a:cubicBezTo>
                          <a:pt x="342618" y="1851"/>
                          <a:pt x="169575" y="10720"/>
                          <a:pt x="88556" y="36309"/>
                        </a:cubicBezTo>
                        <a:cubicBezTo>
                          <a:pt x="75029" y="40581"/>
                          <a:pt x="59122" y="55634"/>
                          <a:pt x="54097" y="69384"/>
                        </a:cubicBezTo>
                        <a:cubicBezTo>
                          <a:pt x="-18053" y="267305"/>
                          <a:pt x="-18012" y="942879"/>
                          <a:pt x="54097" y="1140698"/>
                        </a:cubicBezTo>
                        <a:cubicBezTo>
                          <a:pt x="59122" y="1154449"/>
                          <a:pt x="75029" y="1169502"/>
                          <a:pt x="88556" y="1173773"/>
                        </a:cubicBezTo>
                        <a:cubicBezTo>
                          <a:pt x="169575" y="1199362"/>
                          <a:pt x="342618" y="1208231"/>
                          <a:pt x="512000" y="1210083"/>
                        </a:cubicBezTo>
                        <a:lnTo>
                          <a:pt x="731990" y="1209127"/>
                        </a:lnTo>
                        <a:cubicBezTo>
                          <a:pt x="853855" y="1207011"/>
                          <a:pt x="943723" y="1203167"/>
                          <a:pt x="943723" y="1203167"/>
                        </a:cubicBezTo>
                        <a:lnTo>
                          <a:pt x="992318" y="1174038"/>
                        </a:lnTo>
                        <a:cubicBezTo>
                          <a:pt x="1005723" y="1165983"/>
                          <a:pt x="1014002" y="1151093"/>
                          <a:pt x="1014002" y="1135003"/>
                        </a:cubicBezTo>
                        <a:lnTo>
                          <a:pt x="1014002" y="75080"/>
                        </a:lnTo>
                        <a:cubicBezTo>
                          <a:pt x="1014002" y="58970"/>
                          <a:pt x="1005723" y="44080"/>
                          <a:pt x="992318" y="36045"/>
                        </a:cubicBezTo>
                        <a:lnTo>
                          <a:pt x="943723" y="6896"/>
                        </a:lnTo>
                        <a:cubicBezTo>
                          <a:pt x="943723" y="6896"/>
                          <a:pt x="853855" y="3052"/>
                          <a:pt x="731990" y="956"/>
                        </a:cubicBezTo>
                        <a:lnTo>
                          <a:pt x="512000" y="0"/>
                        </a:lnTo>
                        <a:lnTo>
                          <a:pt x="731990" y="956"/>
                        </a:lnTo>
                        <a:close/>
                      </a:path>
                    </a:pathLst>
                  </a:custGeom>
                  <a:noFill/>
                  <a:ln w="19050" cap="rnd">
                    <a:solidFill>
                      <a:srgbClr val="5D5E5E"/>
                    </a:solidFill>
                    <a:prstDash val="solid"/>
                    <a:bevel/>
                  </a:ln>
                </p:spPr>
                <p:txBody>
                  <a:bodyPr rtlCol="0" anchor="ctr"/>
                  <a:lstStyle/>
                  <a:p>
                    <a:endParaRPr lang="ja-JP" altLang="en-US" dirty="0"/>
                  </a:p>
                </p:txBody>
              </p:sp>
            </p:grpSp>
            <p:grpSp>
              <p:nvGrpSpPr>
                <p:cNvPr id="352" name="グループ化 351">
                  <a:extLst>
                    <a:ext uri="{FF2B5EF4-FFF2-40B4-BE49-F238E27FC236}">
                      <a16:creationId xmlns:a16="http://schemas.microsoft.com/office/drawing/2014/main" id="{CCA65BD6-440D-D6E9-5E5D-FBAC7A6FCAE9}"/>
                    </a:ext>
                  </a:extLst>
                </p:cNvPr>
                <p:cNvGrpSpPr/>
                <p:nvPr/>
              </p:nvGrpSpPr>
              <p:grpSpPr>
                <a:xfrm>
                  <a:off x="2106397" y="550561"/>
                  <a:ext cx="201625" cy="938304"/>
                  <a:chOff x="3942235" y="947749"/>
                  <a:chExt cx="234800" cy="1092693"/>
                </a:xfrm>
              </p:grpSpPr>
              <p:sp>
                <p:nvSpPr>
                  <p:cNvPr id="356" name="フリーフォーム: 図形 355">
                    <a:extLst>
                      <a:ext uri="{FF2B5EF4-FFF2-40B4-BE49-F238E27FC236}">
                        <a16:creationId xmlns:a16="http://schemas.microsoft.com/office/drawing/2014/main" id="{19112ED2-98AE-93C7-A924-622A0025FCA4}"/>
                      </a:ext>
                    </a:extLst>
                  </p:cNvPr>
                  <p:cNvSpPr/>
                  <p:nvPr/>
                </p:nvSpPr>
                <p:spPr>
                  <a:xfrm>
                    <a:off x="3942235" y="947749"/>
                    <a:ext cx="234800" cy="1092693"/>
                  </a:xfrm>
                  <a:custGeom>
                    <a:avLst/>
                    <a:gdLst>
                      <a:gd name="connsiteX0" fmla="*/ 94915 w 234800"/>
                      <a:gd name="connsiteY0" fmla="*/ -138 h 1092693"/>
                      <a:gd name="connsiteX1" fmla="*/ 56673 w 234800"/>
                      <a:gd name="connsiteY1" fmla="*/ 22482 h 1092693"/>
                      <a:gd name="connsiteX2" fmla="*/ 56673 w 234800"/>
                      <a:gd name="connsiteY2" fmla="*/ 1069752 h 1092693"/>
                      <a:gd name="connsiteX3" fmla="*/ 94915 w 234800"/>
                      <a:gd name="connsiteY3" fmla="*/ 1092371 h 1092693"/>
                      <a:gd name="connsiteX4" fmla="*/ 110069 w 234800"/>
                      <a:gd name="connsiteY4" fmla="*/ 1090928 h 1092693"/>
                      <a:gd name="connsiteX5" fmla="*/ 219159 w 234800"/>
                      <a:gd name="connsiteY5" fmla="*/ 1061005 h 1092693"/>
                      <a:gd name="connsiteX6" fmla="*/ 234151 w 234800"/>
                      <a:gd name="connsiteY6" fmla="*/ 1035152 h 1092693"/>
                      <a:gd name="connsiteX7" fmla="*/ 213077 w 234800"/>
                      <a:gd name="connsiteY7" fmla="*/ 791138 h 1092693"/>
                      <a:gd name="connsiteX8" fmla="*/ 213077 w 234800"/>
                      <a:gd name="connsiteY8" fmla="*/ 301116 h 1092693"/>
                      <a:gd name="connsiteX9" fmla="*/ 234151 w 234800"/>
                      <a:gd name="connsiteY9" fmla="*/ 57102 h 1092693"/>
                      <a:gd name="connsiteX10" fmla="*/ 219159 w 234800"/>
                      <a:gd name="connsiteY10" fmla="*/ 31228 h 1092693"/>
                      <a:gd name="connsiteX11" fmla="*/ 110069 w 234800"/>
                      <a:gd name="connsiteY11" fmla="*/ 1306 h 1092693"/>
                      <a:gd name="connsiteX12" fmla="*/ 94915 w 234800"/>
                      <a:gd name="connsiteY12" fmla="*/ -138 h 10926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234800" h="1092693">
                        <a:moveTo>
                          <a:pt x="94915" y="-138"/>
                        </a:moveTo>
                        <a:cubicBezTo>
                          <a:pt x="79171" y="798"/>
                          <a:pt x="62796" y="8771"/>
                          <a:pt x="56673" y="22482"/>
                        </a:cubicBezTo>
                        <a:cubicBezTo>
                          <a:pt x="-19159" y="192148"/>
                          <a:pt x="-19159" y="900085"/>
                          <a:pt x="56673" y="1069752"/>
                        </a:cubicBezTo>
                        <a:cubicBezTo>
                          <a:pt x="62796" y="1083483"/>
                          <a:pt x="79171" y="1091436"/>
                          <a:pt x="94915" y="1092371"/>
                        </a:cubicBezTo>
                        <a:cubicBezTo>
                          <a:pt x="100183" y="1092677"/>
                          <a:pt x="105350" y="1092229"/>
                          <a:pt x="110069" y="1090928"/>
                        </a:cubicBezTo>
                        <a:lnTo>
                          <a:pt x="219159" y="1061005"/>
                        </a:lnTo>
                        <a:cubicBezTo>
                          <a:pt x="229961" y="1058036"/>
                          <a:pt x="236409" y="1046522"/>
                          <a:pt x="234151" y="1035152"/>
                        </a:cubicBezTo>
                        <a:cubicBezTo>
                          <a:pt x="221621" y="971972"/>
                          <a:pt x="216291" y="880904"/>
                          <a:pt x="213077" y="791138"/>
                        </a:cubicBezTo>
                        <a:cubicBezTo>
                          <a:pt x="207809" y="643724"/>
                          <a:pt x="208663" y="424954"/>
                          <a:pt x="213077" y="301116"/>
                        </a:cubicBezTo>
                        <a:cubicBezTo>
                          <a:pt x="216291" y="211330"/>
                          <a:pt x="221621" y="120262"/>
                          <a:pt x="234151" y="57102"/>
                        </a:cubicBezTo>
                        <a:cubicBezTo>
                          <a:pt x="236409" y="45711"/>
                          <a:pt x="229961" y="34198"/>
                          <a:pt x="219159" y="31228"/>
                        </a:cubicBezTo>
                        <a:lnTo>
                          <a:pt x="110069" y="1306"/>
                        </a:lnTo>
                        <a:cubicBezTo>
                          <a:pt x="105350" y="4"/>
                          <a:pt x="100183" y="-443"/>
                          <a:pt x="94915" y="-138"/>
                        </a:cubicBezTo>
                        <a:close/>
                      </a:path>
                    </a:pathLst>
                  </a:custGeom>
                  <a:solidFill>
                    <a:srgbClr val="AAAAAA"/>
                  </a:solidFill>
                  <a:ln w="6830" cap="rnd">
                    <a:solidFill>
                      <a:srgbClr val="818181"/>
                    </a:solidFill>
                    <a:prstDash val="solid"/>
                    <a:bevel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357" name="フリーフォーム: 図形 356">
                    <a:extLst>
                      <a:ext uri="{FF2B5EF4-FFF2-40B4-BE49-F238E27FC236}">
                        <a16:creationId xmlns:a16="http://schemas.microsoft.com/office/drawing/2014/main" id="{02BAA35C-61EC-A844-3BA5-F65CCB7F9985}"/>
                      </a:ext>
                    </a:extLst>
                  </p:cNvPr>
                  <p:cNvSpPr/>
                  <p:nvPr/>
                </p:nvSpPr>
                <p:spPr>
                  <a:xfrm>
                    <a:off x="3942235" y="947749"/>
                    <a:ext cx="171863" cy="1092693"/>
                  </a:xfrm>
                  <a:custGeom>
                    <a:avLst/>
                    <a:gdLst>
                      <a:gd name="connsiteX0" fmla="*/ 94910 w 171863"/>
                      <a:gd name="connsiteY0" fmla="*/ -138 h 1092693"/>
                      <a:gd name="connsiteX1" fmla="*/ 56669 w 171863"/>
                      <a:gd name="connsiteY1" fmla="*/ 22482 h 1092693"/>
                      <a:gd name="connsiteX2" fmla="*/ 56669 w 171863"/>
                      <a:gd name="connsiteY2" fmla="*/ 1069752 h 1092693"/>
                      <a:gd name="connsiteX3" fmla="*/ 94910 w 171863"/>
                      <a:gd name="connsiteY3" fmla="*/ 1092371 h 1092693"/>
                      <a:gd name="connsiteX4" fmla="*/ 110065 w 171863"/>
                      <a:gd name="connsiteY4" fmla="*/ 1090928 h 1092693"/>
                      <a:gd name="connsiteX5" fmla="*/ 171658 w 171863"/>
                      <a:gd name="connsiteY5" fmla="*/ 1074044 h 1092693"/>
                      <a:gd name="connsiteX6" fmla="*/ 153453 w 171863"/>
                      <a:gd name="connsiteY6" fmla="*/ 873215 h 1092693"/>
                      <a:gd name="connsiteX7" fmla="*/ 153453 w 171863"/>
                      <a:gd name="connsiteY7" fmla="*/ 219019 h 1092693"/>
                      <a:gd name="connsiteX8" fmla="*/ 171658 w 171863"/>
                      <a:gd name="connsiteY8" fmla="*/ 18190 h 1092693"/>
                      <a:gd name="connsiteX9" fmla="*/ 110065 w 171863"/>
                      <a:gd name="connsiteY9" fmla="*/ 1306 h 1092693"/>
                      <a:gd name="connsiteX10" fmla="*/ 94910 w 171863"/>
                      <a:gd name="connsiteY10" fmla="*/ -138 h 10926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71863" h="1092693">
                        <a:moveTo>
                          <a:pt x="94910" y="-138"/>
                        </a:moveTo>
                        <a:cubicBezTo>
                          <a:pt x="79166" y="798"/>
                          <a:pt x="62792" y="8771"/>
                          <a:pt x="56669" y="22482"/>
                        </a:cubicBezTo>
                        <a:cubicBezTo>
                          <a:pt x="-19163" y="192148"/>
                          <a:pt x="-19163" y="900085"/>
                          <a:pt x="56669" y="1069752"/>
                        </a:cubicBezTo>
                        <a:cubicBezTo>
                          <a:pt x="62792" y="1083483"/>
                          <a:pt x="79166" y="1091436"/>
                          <a:pt x="94910" y="1092371"/>
                        </a:cubicBezTo>
                        <a:cubicBezTo>
                          <a:pt x="100179" y="1092677"/>
                          <a:pt x="105346" y="1092229"/>
                          <a:pt x="110065" y="1090928"/>
                        </a:cubicBezTo>
                        <a:lnTo>
                          <a:pt x="171658" y="1074044"/>
                        </a:lnTo>
                        <a:cubicBezTo>
                          <a:pt x="162688" y="1010091"/>
                          <a:pt x="156931" y="942233"/>
                          <a:pt x="153453" y="873215"/>
                        </a:cubicBezTo>
                        <a:cubicBezTo>
                          <a:pt x="143445" y="674684"/>
                          <a:pt x="145011" y="386286"/>
                          <a:pt x="153453" y="219019"/>
                        </a:cubicBezTo>
                        <a:cubicBezTo>
                          <a:pt x="156931" y="150001"/>
                          <a:pt x="162688" y="82163"/>
                          <a:pt x="171658" y="18190"/>
                        </a:cubicBezTo>
                        <a:lnTo>
                          <a:pt x="110065" y="1306"/>
                        </a:lnTo>
                        <a:cubicBezTo>
                          <a:pt x="105346" y="4"/>
                          <a:pt x="100179" y="-443"/>
                          <a:pt x="94910" y="-138"/>
                        </a:cubicBezTo>
                        <a:close/>
                      </a:path>
                    </a:pathLst>
                  </a:custGeom>
                  <a:solidFill>
                    <a:srgbClr val="818181"/>
                  </a:solidFill>
                  <a:ln w="12926" cap="rnd">
                    <a:noFill/>
                    <a:prstDash val="solid"/>
                    <a:bevel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353" name="グループ化 352">
                  <a:extLst>
                    <a:ext uri="{FF2B5EF4-FFF2-40B4-BE49-F238E27FC236}">
                      <a16:creationId xmlns:a16="http://schemas.microsoft.com/office/drawing/2014/main" id="{05FD6BDD-F363-53F9-2AEE-AAB7BDD43632}"/>
                    </a:ext>
                  </a:extLst>
                </p:cNvPr>
                <p:cNvGrpSpPr/>
                <p:nvPr/>
              </p:nvGrpSpPr>
              <p:grpSpPr>
                <a:xfrm>
                  <a:off x="2246846" y="516510"/>
                  <a:ext cx="611975" cy="1002012"/>
                  <a:chOff x="4105793" y="908095"/>
                  <a:chExt cx="712669" cy="1166883"/>
                </a:xfrm>
              </p:grpSpPr>
              <p:sp>
                <p:nvSpPr>
                  <p:cNvPr id="354" name="フリーフォーム: 図形 353">
                    <a:extLst>
                      <a:ext uri="{FF2B5EF4-FFF2-40B4-BE49-F238E27FC236}">
                        <a16:creationId xmlns:a16="http://schemas.microsoft.com/office/drawing/2014/main" id="{3C07C404-DB53-3A61-73BB-5E4695B8371C}"/>
                      </a:ext>
                    </a:extLst>
                  </p:cNvPr>
                  <p:cNvSpPr/>
                  <p:nvPr/>
                </p:nvSpPr>
                <p:spPr>
                  <a:xfrm flipV="1">
                    <a:off x="4105793" y="2051096"/>
                    <a:ext cx="678510" cy="23882"/>
                  </a:xfrm>
                  <a:custGeom>
                    <a:avLst/>
                    <a:gdLst>
                      <a:gd name="connsiteX0" fmla="*/ 672929 w 678510"/>
                      <a:gd name="connsiteY0" fmla="*/ 23832 h 23882"/>
                      <a:gd name="connsiteX1" fmla="*/ 102630 w 678510"/>
                      <a:gd name="connsiteY1" fmla="*/ 23832 h 23882"/>
                      <a:gd name="connsiteX2" fmla="*/ 88382 w 678510"/>
                      <a:gd name="connsiteY2" fmla="*/ 22650 h 23882"/>
                      <a:gd name="connsiteX3" fmla="*/ 2166 w 678510"/>
                      <a:gd name="connsiteY3" fmla="*/ 8205 h 23882"/>
                      <a:gd name="connsiteX4" fmla="*/ -93 w 678510"/>
                      <a:gd name="connsiteY4" fmla="*/ 5295 h 23882"/>
                      <a:gd name="connsiteX5" fmla="*/ 2695 w 678510"/>
                      <a:gd name="connsiteY5" fmla="*/ 3284 h 23882"/>
                      <a:gd name="connsiteX6" fmla="*/ 672603 w 678510"/>
                      <a:gd name="connsiteY6" fmla="*/ -49 h 23882"/>
                      <a:gd name="connsiteX7" fmla="*/ 678261 w 678510"/>
                      <a:gd name="connsiteY7" fmla="*/ 4801 h 23882"/>
                      <a:gd name="connsiteX8" fmla="*/ 678363 w 678510"/>
                      <a:gd name="connsiteY8" fmla="*/ 19105 h 23882"/>
                      <a:gd name="connsiteX9" fmla="*/ 672969 w 678510"/>
                      <a:gd name="connsiteY9" fmla="*/ 23832 h 23882"/>
                      <a:gd name="connsiteX10" fmla="*/ 672929 w 678510"/>
                      <a:gd name="connsiteY10" fmla="*/ 23832 h 238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678510" h="23882">
                        <a:moveTo>
                          <a:pt x="672929" y="23832"/>
                        </a:moveTo>
                        <a:lnTo>
                          <a:pt x="102630" y="23832"/>
                        </a:lnTo>
                        <a:cubicBezTo>
                          <a:pt x="97847" y="23832"/>
                          <a:pt x="93084" y="23444"/>
                          <a:pt x="88382" y="22650"/>
                        </a:cubicBezTo>
                        <a:lnTo>
                          <a:pt x="2166" y="8205"/>
                        </a:lnTo>
                        <a:cubicBezTo>
                          <a:pt x="619" y="7958"/>
                          <a:pt x="-399" y="6653"/>
                          <a:pt x="-93" y="5295"/>
                        </a:cubicBezTo>
                        <a:cubicBezTo>
                          <a:pt x="171" y="4131"/>
                          <a:pt x="1332" y="3302"/>
                          <a:pt x="2695" y="3284"/>
                        </a:cubicBezTo>
                        <a:lnTo>
                          <a:pt x="672603" y="-49"/>
                        </a:lnTo>
                        <a:cubicBezTo>
                          <a:pt x="675696" y="-67"/>
                          <a:pt x="678241" y="2102"/>
                          <a:pt x="678261" y="4801"/>
                        </a:cubicBezTo>
                        <a:lnTo>
                          <a:pt x="678363" y="19105"/>
                        </a:lnTo>
                        <a:cubicBezTo>
                          <a:pt x="678383" y="21698"/>
                          <a:pt x="675961" y="23815"/>
                          <a:pt x="672969" y="23832"/>
                        </a:cubicBezTo>
                        <a:cubicBezTo>
                          <a:pt x="672949" y="23832"/>
                          <a:pt x="672949" y="23832"/>
                          <a:pt x="672929" y="23832"/>
                        </a:cubicBezTo>
                        <a:close/>
                      </a:path>
                    </a:pathLst>
                  </a:custGeom>
                  <a:solidFill>
                    <a:srgbClr val="C7CACB"/>
                  </a:solidFill>
                  <a:ln w="6254" cap="rnd">
                    <a:solidFill>
                      <a:srgbClr val="818181"/>
                    </a:solidFill>
                    <a:prstDash val="solid"/>
                    <a:bevel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355" name="フリーフォーム: 図形 354">
                    <a:extLst>
                      <a:ext uri="{FF2B5EF4-FFF2-40B4-BE49-F238E27FC236}">
                        <a16:creationId xmlns:a16="http://schemas.microsoft.com/office/drawing/2014/main" id="{132C323F-D424-F49B-36BD-8680109EDB32}"/>
                      </a:ext>
                    </a:extLst>
                  </p:cNvPr>
                  <p:cNvSpPr/>
                  <p:nvPr/>
                </p:nvSpPr>
                <p:spPr>
                  <a:xfrm>
                    <a:off x="4139952" y="908095"/>
                    <a:ext cx="678510" cy="23882"/>
                  </a:xfrm>
                  <a:custGeom>
                    <a:avLst/>
                    <a:gdLst>
                      <a:gd name="connsiteX0" fmla="*/ 672929 w 678510"/>
                      <a:gd name="connsiteY0" fmla="*/ 23832 h 23882"/>
                      <a:gd name="connsiteX1" fmla="*/ 102630 w 678510"/>
                      <a:gd name="connsiteY1" fmla="*/ 23832 h 23882"/>
                      <a:gd name="connsiteX2" fmla="*/ 88382 w 678510"/>
                      <a:gd name="connsiteY2" fmla="*/ 22650 h 23882"/>
                      <a:gd name="connsiteX3" fmla="*/ 2166 w 678510"/>
                      <a:gd name="connsiteY3" fmla="*/ 8205 h 23882"/>
                      <a:gd name="connsiteX4" fmla="*/ -93 w 678510"/>
                      <a:gd name="connsiteY4" fmla="*/ 5295 h 23882"/>
                      <a:gd name="connsiteX5" fmla="*/ 2695 w 678510"/>
                      <a:gd name="connsiteY5" fmla="*/ 3284 h 23882"/>
                      <a:gd name="connsiteX6" fmla="*/ 672603 w 678510"/>
                      <a:gd name="connsiteY6" fmla="*/ -49 h 23882"/>
                      <a:gd name="connsiteX7" fmla="*/ 678261 w 678510"/>
                      <a:gd name="connsiteY7" fmla="*/ 4801 h 23882"/>
                      <a:gd name="connsiteX8" fmla="*/ 678363 w 678510"/>
                      <a:gd name="connsiteY8" fmla="*/ 19105 h 23882"/>
                      <a:gd name="connsiteX9" fmla="*/ 672969 w 678510"/>
                      <a:gd name="connsiteY9" fmla="*/ 23832 h 23882"/>
                      <a:gd name="connsiteX10" fmla="*/ 672929 w 678510"/>
                      <a:gd name="connsiteY10" fmla="*/ 23832 h 238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678510" h="23882">
                        <a:moveTo>
                          <a:pt x="672929" y="23832"/>
                        </a:moveTo>
                        <a:lnTo>
                          <a:pt x="102630" y="23832"/>
                        </a:lnTo>
                        <a:cubicBezTo>
                          <a:pt x="97847" y="23832"/>
                          <a:pt x="93084" y="23444"/>
                          <a:pt x="88382" y="22650"/>
                        </a:cubicBezTo>
                        <a:lnTo>
                          <a:pt x="2166" y="8205"/>
                        </a:lnTo>
                        <a:cubicBezTo>
                          <a:pt x="619" y="7958"/>
                          <a:pt x="-399" y="6653"/>
                          <a:pt x="-93" y="5295"/>
                        </a:cubicBezTo>
                        <a:cubicBezTo>
                          <a:pt x="171" y="4131"/>
                          <a:pt x="1332" y="3302"/>
                          <a:pt x="2695" y="3284"/>
                        </a:cubicBezTo>
                        <a:lnTo>
                          <a:pt x="672603" y="-49"/>
                        </a:lnTo>
                        <a:cubicBezTo>
                          <a:pt x="675696" y="-67"/>
                          <a:pt x="678241" y="2102"/>
                          <a:pt x="678261" y="4801"/>
                        </a:cubicBezTo>
                        <a:lnTo>
                          <a:pt x="678363" y="19105"/>
                        </a:lnTo>
                        <a:cubicBezTo>
                          <a:pt x="678383" y="21698"/>
                          <a:pt x="675961" y="23815"/>
                          <a:pt x="672969" y="23832"/>
                        </a:cubicBezTo>
                        <a:cubicBezTo>
                          <a:pt x="672949" y="23832"/>
                          <a:pt x="672949" y="23832"/>
                          <a:pt x="672929" y="23832"/>
                        </a:cubicBezTo>
                        <a:close/>
                      </a:path>
                    </a:pathLst>
                  </a:custGeom>
                  <a:solidFill>
                    <a:srgbClr val="C7CACB"/>
                  </a:solidFill>
                  <a:ln w="6254" cap="rnd">
                    <a:solidFill>
                      <a:srgbClr val="818181"/>
                    </a:solidFill>
                    <a:prstDash val="solid"/>
                    <a:bevel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</p:grpSp>
          <p:grpSp>
            <p:nvGrpSpPr>
              <p:cNvPr id="348" name="グループ化 347">
                <a:extLst>
                  <a:ext uri="{FF2B5EF4-FFF2-40B4-BE49-F238E27FC236}">
                    <a16:creationId xmlns:a16="http://schemas.microsoft.com/office/drawing/2014/main" id="{07388407-6D69-CAEB-4913-2C74D21D0059}"/>
                  </a:ext>
                </a:extLst>
              </p:cNvPr>
              <p:cNvGrpSpPr/>
              <p:nvPr/>
            </p:nvGrpSpPr>
            <p:grpSpPr>
              <a:xfrm>
                <a:off x="2095482" y="315078"/>
                <a:ext cx="101045" cy="271406"/>
                <a:chOff x="3929524" y="673519"/>
                <a:chExt cx="117671" cy="316063"/>
              </a:xfrm>
            </p:grpSpPr>
            <p:sp>
              <p:nvSpPr>
                <p:cNvPr id="349" name="フリーフォーム: 図形 348">
                  <a:extLst>
                    <a:ext uri="{FF2B5EF4-FFF2-40B4-BE49-F238E27FC236}">
                      <a16:creationId xmlns:a16="http://schemas.microsoft.com/office/drawing/2014/main" id="{621E85C8-75DE-7532-C4D5-FBD1FA716F40}"/>
                    </a:ext>
                  </a:extLst>
                </p:cNvPr>
                <p:cNvSpPr/>
                <p:nvPr/>
              </p:nvSpPr>
              <p:spPr>
                <a:xfrm>
                  <a:off x="3929524" y="755400"/>
                  <a:ext cx="74850" cy="234182"/>
                </a:xfrm>
                <a:custGeom>
                  <a:avLst/>
                  <a:gdLst>
                    <a:gd name="connsiteX0" fmla="*/ 65465 w 74850"/>
                    <a:gd name="connsiteY0" fmla="*/ -220 h 234182"/>
                    <a:gd name="connsiteX1" fmla="*/ 60217 w 74850"/>
                    <a:gd name="connsiteY1" fmla="*/ 3319 h 234182"/>
                    <a:gd name="connsiteX2" fmla="*/ 19412 w 74850"/>
                    <a:gd name="connsiteY2" fmla="*/ 64811 h 234182"/>
                    <a:gd name="connsiteX3" fmla="*/ 3444 w 74850"/>
                    <a:gd name="connsiteY3" fmla="*/ 118898 h 234182"/>
                    <a:gd name="connsiteX4" fmla="*/ 3444 w 74850"/>
                    <a:gd name="connsiteY4" fmla="*/ 186675 h 234182"/>
                    <a:gd name="connsiteX5" fmla="*/ 4990 w 74850"/>
                    <a:gd name="connsiteY5" fmla="*/ 233867 h 234182"/>
                    <a:gd name="connsiteX6" fmla="*/ 49131 w 74850"/>
                    <a:gd name="connsiteY6" fmla="*/ 169833 h 234182"/>
                    <a:gd name="connsiteX7" fmla="*/ 19514 w 74850"/>
                    <a:gd name="connsiteY7" fmla="*/ 171257 h 234182"/>
                    <a:gd name="connsiteX8" fmla="*/ 19514 w 74850"/>
                    <a:gd name="connsiteY8" fmla="*/ 118898 h 234182"/>
                    <a:gd name="connsiteX9" fmla="*/ 32248 w 74850"/>
                    <a:gd name="connsiteY9" fmla="*/ 75633 h 234182"/>
                    <a:gd name="connsiteX10" fmla="*/ 73032 w 74850"/>
                    <a:gd name="connsiteY10" fmla="*/ 14100 h 234182"/>
                    <a:gd name="connsiteX11" fmla="*/ 71425 w 74850"/>
                    <a:gd name="connsiteY11" fmla="*/ 1468 h 234182"/>
                    <a:gd name="connsiteX12" fmla="*/ 71405 w 74850"/>
                    <a:gd name="connsiteY12" fmla="*/ 1448 h 234182"/>
                    <a:gd name="connsiteX13" fmla="*/ 65465 w 74850"/>
                    <a:gd name="connsiteY13" fmla="*/ -220 h 2341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74850" h="234182">
                      <a:moveTo>
                        <a:pt x="65465" y="-220"/>
                      </a:moveTo>
                      <a:cubicBezTo>
                        <a:pt x="63370" y="146"/>
                        <a:pt x="61478" y="1407"/>
                        <a:pt x="60217" y="3319"/>
                      </a:cubicBezTo>
                      <a:lnTo>
                        <a:pt x="19412" y="64811"/>
                      </a:lnTo>
                      <a:cubicBezTo>
                        <a:pt x="9059" y="80433"/>
                        <a:pt x="3444" y="99411"/>
                        <a:pt x="3444" y="118898"/>
                      </a:cubicBezTo>
                      <a:lnTo>
                        <a:pt x="3444" y="186675"/>
                      </a:lnTo>
                      <a:cubicBezTo>
                        <a:pt x="-1844" y="198291"/>
                        <a:pt x="-1458" y="214726"/>
                        <a:pt x="4990" y="233867"/>
                      </a:cubicBezTo>
                      <a:cubicBezTo>
                        <a:pt x="12964" y="211105"/>
                        <a:pt x="30458" y="181203"/>
                        <a:pt x="49131" y="169833"/>
                      </a:cubicBezTo>
                      <a:cubicBezTo>
                        <a:pt x="37110" y="167494"/>
                        <a:pt x="27203" y="168144"/>
                        <a:pt x="19514" y="171257"/>
                      </a:cubicBezTo>
                      <a:lnTo>
                        <a:pt x="19514" y="118898"/>
                      </a:lnTo>
                      <a:cubicBezTo>
                        <a:pt x="19514" y="103297"/>
                        <a:pt x="23969" y="88122"/>
                        <a:pt x="32248" y="75633"/>
                      </a:cubicBezTo>
                      <a:lnTo>
                        <a:pt x="73032" y="14100"/>
                      </a:lnTo>
                      <a:cubicBezTo>
                        <a:pt x="75697" y="10113"/>
                        <a:pt x="74964" y="4458"/>
                        <a:pt x="71425" y="1468"/>
                      </a:cubicBezTo>
                      <a:cubicBezTo>
                        <a:pt x="71425" y="1468"/>
                        <a:pt x="71425" y="1468"/>
                        <a:pt x="71405" y="1448"/>
                      </a:cubicBezTo>
                      <a:cubicBezTo>
                        <a:pt x="69696" y="44"/>
                        <a:pt x="67560" y="-566"/>
                        <a:pt x="65465" y="-220"/>
                      </a:cubicBezTo>
                      <a:close/>
                    </a:path>
                  </a:pathLst>
                </a:custGeom>
                <a:solidFill>
                  <a:srgbClr val="222324"/>
                </a:solidFill>
                <a:ln w="12700" cap="rnd">
                  <a:solidFill>
                    <a:srgbClr val="1E1B1F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350" name="フリーフォーム: 図形 349">
                  <a:extLst>
                    <a:ext uri="{FF2B5EF4-FFF2-40B4-BE49-F238E27FC236}">
                      <a16:creationId xmlns:a16="http://schemas.microsoft.com/office/drawing/2014/main" id="{82136A4E-32E2-7B38-4978-56D45414DEBC}"/>
                    </a:ext>
                  </a:extLst>
                </p:cNvPr>
                <p:cNvSpPr/>
                <p:nvPr/>
              </p:nvSpPr>
              <p:spPr>
                <a:xfrm>
                  <a:off x="3980720" y="673519"/>
                  <a:ext cx="66475" cy="170378"/>
                </a:xfrm>
                <a:custGeom>
                  <a:avLst/>
                  <a:gdLst>
                    <a:gd name="connsiteX0" fmla="*/ 66268 w 66475"/>
                    <a:gd name="connsiteY0" fmla="*/ -330 h 170378"/>
                    <a:gd name="connsiteX1" fmla="*/ 57 w 66475"/>
                    <a:gd name="connsiteY1" fmla="*/ 79001 h 170378"/>
                    <a:gd name="connsiteX2" fmla="*/ 53046 w 66475"/>
                    <a:gd name="connsiteY2" fmla="*/ 170048 h 1703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6475" h="170378">
                      <a:moveTo>
                        <a:pt x="66268" y="-330"/>
                      </a:moveTo>
                      <a:cubicBezTo>
                        <a:pt x="29735" y="8620"/>
                        <a:pt x="3149" y="40494"/>
                        <a:pt x="57" y="79001"/>
                      </a:cubicBezTo>
                      <a:cubicBezTo>
                        <a:pt x="-2852" y="117547"/>
                        <a:pt x="18446" y="154121"/>
                        <a:pt x="53046" y="170048"/>
                      </a:cubicBezTo>
                      <a:close/>
                    </a:path>
                  </a:pathLst>
                </a:custGeom>
                <a:solidFill>
                  <a:srgbClr val="121013"/>
                </a:solidFill>
                <a:ln w="12700" cap="rnd">
                  <a:solidFill>
                    <a:srgbClr val="1E1B1F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446810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1A0FCEE-C135-AF4C-D3DB-753A32C09918}"/>
              </a:ext>
            </a:extLst>
          </p:cNvPr>
          <p:cNvGrpSpPr/>
          <p:nvPr/>
        </p:nvGrpSpPr>
        <p:grpSpPr>
          <a:xfrm>
            <a:off x="2124223" y="2152819"/>
            <a:ext cx="1249298" cy="1972532"/>
            <a:chOff x="1607389" y="1536524"/>
            <a:chExt cx="1249298" cy="1972532"/>
          </a:xfrm>
        </p:grpSpPr>
        <p:grpSp>
          <p:nvGrpSpPr>
            <p:cNvPr id="3" name="グラフィックス 2">
              <a:extLst>
                <a:ext uri="{FF2B5EF4-FFF2-40B4-BE49-F238E27FC236}">
                  <a16:creationId xmlns:a16="http://schemas.microsoft.com/office/drawing/2014/main" id="{1B3E7A91-C513-9149-373B-CEE4A5AFFD7E}"/>
                </a:ext>
              </a:extLst>
            </p:cNvPr>
            <p:cNvGrpSpPr/>
            <p:nvPr/>
          </p:nvGrpSpPr>
          <p:grpSpPr>
            <a:xfrm>
              <a:off x="1741591" y="3100688"/>
              <a:ext cx="980893" cy="408368"/>
              <a:chOff x="1061640" y="3195887"/>
              <a:chExt cx="1135609" cy="472780"/>
            </a:xfrm>
          </p:grpSpPr>
          <p:grpSp>
            <p:nvGrpSpPr>
              <p:cNvPr id="258" name="グラフィックス 2">
                <a:extLst>
                  <a:ext uri="{FF2B5EF4-FFF2-40B4-BE49-F238E27FC236}">
                    <a16:creationId xmlns:a16="http://schemas.microsoft.com/office/drawing/2014/main" id="{571974FC-07B8-9DA9-6103-81107E93ED9E}"/>
                  </a:ext>
                </a:extLst>
              </p:cNvPr>
              <p:cNvGrpSpPr/>
              <p:nvPr/>
            </p:nvGrpSpPr>
            <p:grpSpPr>
              <a:xfrm>
                <a:off x="1061640" y="3195887"/>
                <a:ext cx="165485" cy="472780"/>
                <a:chOff x="1061640" y="3195887"/>
                <a:chExt cx="165485" cy="472780"/>
              </a:xfrm>
            </p:grpSpPr>
            <p:sp>
              <p:nvSpPr>
                <p:cNvPr id="264" name="四角形: 角を丸くする 263">
                  <a:extLst>
                    <a:ext uri="{FF2B5EF4-FFF2-40B4-BE49-F238E27FC236}">
                      <a16:creationId xmlns:a16="http://schemas.microsoft.com/office/drawing/2014/main" id="{A477CBF1-63BF-1A5F-D6FD-B31B0A39698D}"/>
                    </a:ext>
                  </a:extLst>
                </p:cNvPr>
                <p:cNvSpPr/>
                <p:nvPr/>
              </p:nvSpPr>
              <p:spPr>
                <a:xfrm rot="16200000" flipV="1">
                  <a:off x="908332" y="3349515"/>
                  <a:ext cx="472102" cy="165485"/>
                </a:xfrm>
                <a:prstGeom prst="roundRect">
                  <a:avLst/>
                </a:prstGeom>
                <a:solidFill>
                  <a:srgbClr val="2C272F"/>
                </a:solidFill>
                <a:ln w="15863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 dirty="0"/>
                </a:p>
              </p:txBody>
            </p:sp>
            <p:sp>
              <p:nvSpPr>
                <p:cNvPr id="265" name="フリーフォーム: 図形 264">
                  <a:extLst>
                    <a:ext uri="{FF2B5EF4-FFF2-40B4-BE49-F238E27FC236}">
                      <a16:creationId xmlns:a16="http://schemas.microsoft.com/office/drawing/2014/main" id="{379CFC47-619B-4BDA-65B1-3191199680BD}"/>
                    </a:ext>
                  </a:extLst>
                </p:cNvPr>
                <p:cNvSpPr/>
                <p:nvPr/>
              </p:nvSpPr>
              <p:spPr>
                <a:xfrm rot="-5400000" flipV="1">
                  <a:off x="945167" y="3422225"/>
                  <a:ext cx="472780" cy="20103"/>
                </a:xfrm>
                <a:custGeom>
                  <a:avLst/>
                  <a:gdLst>
                    <a:gd name="connsiteX0" fmla="*/ -359 w 472780"/>
                    <a:gd name="connsiteY0" fmla="*/ -54 h 20103"/>
                    <a:gd name="connsiteX1" fmla="*/ 472422 w 472780"/>
                    <a:gd name="connsiteY1" fmla="*/ -54 h 20103"/>
                    <a:gd name="connsiteX2" fmla="*/ 472422 w 472780"/>
                    <a:gd name="connsiteY2" fmla="*/ 20050 h 20103"/>
                    <a:gd name="connsiteX3" fmla="*/ -359 w 472780"/>
                    <a:gd name="connsiteY3" fmla="*/ 20050 h 201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72780" h="20103">
                      <a:moveTo>
                        <a:pt x="-359" y="-54"/>
                      </a:moveTo>
                      <a:lnTo>
                        <a:pt x="472422" y="-54"/>
                      </a:lnTo>
                      <a:lnTo>
                        <a:pt x="472422" y="20050"/>
                      </a:lnTo>
                      <a:lnTo>
                        <a:pt x="-359" y="20050"/>
                      </a:lnTo>
                      <a:close/>
                    </a:path>
                  </a:pathLst>
                </a:custGeom>
                <a:solidFill>
                  <a:srgbClr val="1E1B1F"/>
                </a:solidFill>
                <a:ln w="22723" cap="sq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266" name="フリーフォーム: 図形 265">
                  <a:extLst>
                    <a:ext uri="{FF2B5EF4-FFF2-40B4-BE49-F238E27FC236}">
                      <a16:creationId xmlns:a16="http://schemas.microsoft.com/office/drawing/2014/main" id="{C5DBF849-C7A4-2C65-5AEB-C665AB9915C4}"/>
                    </a:ext>
                  </a:extLst>
                </p:cNvPr>
                <p:cNvSpPr/>
                <p:nvPr/>
              </p:nvSpPr>
              <p:spPr>
                <a:xfrm rot="-5400000" flipV="1">
                  <a:off x="870804" y="3422225"/>
                  <a:ext cx="472780" cy="20103"/>
                </a:xfrm>
                <a:custGeom>
                  <a:avLst/>
                  <a:gdLst>
                    <a:gd name="connsiteX0" fmla="*/ -373 w 472780"/>
                    <a:gd name="connsiteY0" fmla="*/ -58 h 20103"/>
                    <a:gd name="connsiteX1" fmla="*/ 472407 w 472780"/>
                    <a:gd name="connsiteY1" fmla="*/ -58 h 20103"/>
                    <a:gd name="connsiteX2" fmla="*/ 472407 w 472780"/>
                    <a:gd name="connsiteY2" fmla="*/ 20045 h 20103"/>
                    <a:gd name="connsiteX3" fmla="*/ -373 w 472780"/>
                    <a:gd name="connsiteY3" fmla="*/ 20045 h 201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72780" h="20103">
                      <a:moveTo>
                        <a:pt x="-373" y="-58"/>
                      </a:moveTo>
                      <a:lnTo>
                        <a:pt x="472407" y="-58"/>
                      </a:lnTo>
                      <a:lnTo>
                        <a:pt x="472407" y="20045"/>
                      </a:lnTo>
                      <a:lnTo>
                        <a:pt x="-373" y="20045"/>
                      </a:lnTo>
                      <a:close/>
                    </a:path>
                  </a:pathLst>
                </a:custGeom>
                <a:solidFill>
                  <a:srgbClr val="1E1B1F"/>
                </a:solidFill>
                <a:ln w="22723" cap="sq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267" name="四角形: 角を丸くする 266">
                  <a:extLst>
                    <a:ext uri="{FF2B5EF4-FFF2-40B4-BE49-F238E27FC236}">
                      <a16:creationId xmlns:a16="http://schemas.microsoft.com/office/drawing/2014/main" id="{5B6D2A73-BFC4-27F4-5C96-D299DFB23099}"/>
                    </a:ext>
                  </a:extLst>
                </p:cNvPr>
                <p:cNvSpPr/>
                <p:nvPr/>
              </p:nvSpPr>
              <p:spPr>
                <a:xfrm rot="16200000" flipV="1">
                  <a:off x="908332" y="3349515"/>
                  <a:ext cx="472102" cy="165485"/>
                </a:xfrm>
                <a:prstGeom prst="roundRect">
                  <a:avLst/>
                </a:prstGeom>
                <a:noFill/>
                <a:ln w="19050" cap="rnd">
                  <a:solidFill>
                    <a:srgbClr val="1E1B1F"/>
                  </a:solidFill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259" name="グラフィックス 2">
                <a:extLst>
                  <a:ext uri="{FF2B5EF4-FFF2-40B4-BE49-F238E27FC236}">
                    <a16:creationId xmlns:a16="http://schemas.microsoft.com/office/drawing/2014/main" id="{F25D7479-96F3-A572-6E38-7DE22FFB16D8}"/>
                  </a:ext>
                </a:extLst>
              </p:cNvPr>
              <p:cNvGrpSpPr/>
              <p:nvPr/>
            </p:nvGrpSpPr>
            <p:grpSpPr>
              <a:xfrm>
                <a:off x="2031763" y="3195887"/>
                <a:ext cx="165486" cy="472780"/>
                <a:chOff x="2031763" y="3195887"/>
                <a:chExt cx="165486" cy="472780"/>
              </a:xfrm>
            </p:grpSpPr>
            <p:sp>
              <p:nvSpPr>
                <p:cNvPr id="260" name="四角形: 角を丸くする 259">
                  <a:extLst>
                    <a:ext uri="{FF2B5EF4-FFF2-40B4-BE49-F238E27FC236}">
                      <a16:creationId xmlns:a16="http://schemas.microsoft.com/office/drawing/2014/main" id="{D5C468D2-A603-A930-F3B9-9F67260B8837}"/>
                    </a:ext>
                  </a:extLst>
                </p:cNvPr>
                <p:cNvSpPr/>
                <p:nvPr/>
              </p:nvSpPr>
              <p:spPr>
                <a:xfrm rot="16200000" flipV="1">
                  <a:off x="1878456" y="3349518"/>
                  <a:ext cx="472102" cy="165485"/>
                </a:xfrm>
                <a:prstGeom prst="roundRect">
                  <a:avLst/>
                </a:prstGeom>
                <a:solidFill>
                  <a:srgbClr val="2C272F"/>
                </a:solidFill>
                <a:ln w="15863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 dirty="0"/>
                </a:p>
              </p:txBody>
            </p:sp>
            <p:sp>
              <p:nvSpPr>
                <p:cNvPr id="261" name="フリーフォーム: 図形 260">
                  <a:extLst>
                    <a:ext uri="{FF2B5EF4-FFF2-40B4-BE49-F238E27FC236}">
                      <a16:creationId xmlns:a16="http://schemas.microsoft.com/office/drawing/2014/main" id="{C94219A6-CDDC-C66B-9C4C-C39D484262A3}"/>
                    </a:ext>
                  </a:extLst>
                </p:cNvPr>
                <p:cNvSpPr/>
                <p:nvPr/>
              </p:nvSpPr>
              <p:spPr>
                <a:xfrm rot="-5400000" flipV="1">
                  <a:off x="1915292" y="3422225"/>
                  <a:ext cx="472780" cy="20103"/>
                </a:xfrm>
                <a:custGeom>
                  <a:avLst/>
                  <a:gdLst>
                    <a:gd name="connsiteX0" fmla="*/ -174 w 472780"/>
                    <a:gd name="connsiteY0" fmla="*/ -54 h 20103"/>
                    <a:gd name="connsiteX1" fmla="*/ 472607 w 472780"/>
                    <a:gd name="connsiteY1" fmla="*/ -54 h 20103"/>
                    <a:gd name="connsiteX2" fmla="*/ 472607 w 472780"/>
                    <a:gd name="connsiteY2" fmla="*/ 20050 h 20103"/>
                    <a:gd name="connsiteX3" fmla="*/ -174 w 472780"/>
                    <a:gd name="connsiteY3" fmla="*/ 20050 h 201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72780" h="20103">
                      <a:moveTo>
                        <a:pt x="-174" y="-54"/>
                      </a:moveTo>
                      <a:lnTo>
                        <a:pt x="472607" y="-54"/>
                      </a:lnTo>
                      <a:lnTo>
                        <a:pt x="472607" y="20050"/>
                      </a:lnTo>
                      <a:lnTo>
                        <a:pt x="-174" y="20050"/>
                      </a:lnTo>
                      <a:close/>
                    </a:path>
                  </a:pathLst>
                </a:custGeom>
                <a:solidFill>
                  <a:srgbClr val="1E1B1F"/>
                </a:solidFill>
                <a:ln w="22723" cap="sq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262" name="フリーフォーム: 図形 261">
                  <a:extLst>
                    <a:ext uri="{FF2B5EF4-FFF2-40B4-BE49-F238E27FC236}">
                      <a16:creationId xmlns:a16="http://schemas.microsoft.com/office/drawing/2014/main" id="{4DE9244E-B89C-F430-03E4-6B0F752376AB}"/>
                    </a:ext>
                  </a:extLst>
                </p:cNvPr>
                <p:cNvSpPr/>
                <p:nvPr/>
              </p:nvSpPr>
              <p:spPr>
                <a:xfrm rot="-5400000" flipV="1">
                  <a:off x="1840929" y="3422225"/>
                  <a:ext cx="472780" cy="20103"/>
                </a:xfrm>
                <a:custGeom>
                  <a:avLst/>
                  <a:gdLst>
                    <a:gd name="connsiteX0" fmla="*/ -188 w 472780"/>
                    <a:gd name="connsiteY0" fmla="*/ -58 h 20103"/>
                    <a:gd name="connsiteX1" fmla="*/ 472592 w 472780"/>
                    <a:gd name="connsiteY1" fmla="*/ -58 h 20103"/>
                    <a:gd name="connsiteX2" fmla="*/ 472592 w 472780"/>
                    <a:gd name="connsiteY2" fmla="*/ 20045 h 20103"/>
                    <a:gd name="connsiteX3" fmla="*/ -188 w 472780"/>
                    <a:gd name="connsiteY3" fmla="*/ 20045 h 201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72780" h="20103">
                      <a:moveTo>
                        <a:pt x="-188" y="-58"/>
                      </a:moveTo>
                      <a:lnTo>
                        <a:pt x="472592" y="-58"/>
                      </a:lnTo>
                      <a:lnTo>
                        <a:pt x="472592" y="20045"/>
                      </a:lnTo>
                      <a:lnTo>
                        <a:pt x="-188" y="20045"/>
                      </a:lnTo>
                      <a:close/>
                    </a:path>
                  </a:pathLst>
                </a:custGeom>
                <a:solidFill>
                  <a:srgbClr val="1E1B1F"/>
                </a:solidFill>
                <a:ln w="22723" cap="sq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263" name="四角形: 角を丸くする 262">
                  <a:extLst>
                    <a:ext uri="{FF2B5EF4-FFF2-40B4-BE49-F238E27FC236}">
                      <a16:creationId xmlns:a16="http://schemas.microsoft.com/office/drawing/2014/main" id="{756EE35C-6E2B-3322-8388-1C6B2136F207}"/>
                    </a:ext>
                  </a:extLst>
                </p:cNvPr>
                <p:cNvSpPr/>
                <p:nvPr/>
              </p:nvSpPr>
              <p:spPr>
                <a:xfrm rot="16200000" flipV="1">
                  <a:off x="1878455" y="3349517"/>
                  <a:ext cx="472102" cy="165485"/>
                </a:xfrm>
                <a:prstGeom prst="roundRect">
                  <a:avLst/>
                </a:prstGeom>
                <a:noFill/>
                <a:ln w="19050" cap="rnd">
                  <a:solidFill>
                    <a:srgbClr val="1E1B1F"/>
                  </a:solidFill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109" name="グラフィックス 2">
              <a:extLst>
                <a:ext uri="{FF2B5EF4-FFF2-40B4-BE49-F238E27FC236}">
                  <a16:creationId xmlns:a16="http://schemas.microsoft.com/office/drawing/2014/main" id="{53625014-B207-CD8D-C08A-AE762675A747}"/>
                </a:ext>
              </a:extLst>
            </p:cNvPr>
            <p:cNvGrpSpPr/>
            <p:nvPr/>
          </p:nvGrpSpPr>
          <p:grpSpPr>
            <a:xfrm>
              <a:off x="1712102" y="1536524"/>
              <a:ext cx="1039871" cy="1502523"/>
              <a:chOff x="1023826" y="1385009"/>
              <a:chExt cx="1203891" cy="1739515"/>
            </a:xfrm>
          </p:grpSpPr>
          <p:grpSp>
            <p:nvGrpSpPr>
              <p:cNvPr id="253" name="グラフィックス 2">
                <a:extLst>
                  <a:ext uri="{FF2B5EF4-FFF2-40B4-BE49-F238E27FC236}">
                    <a16:creationId xmlns:a16="http://schemas.microsoft.com/office/drawing/2014/main" id="{5370C4B0-48D2-1787-3117-08AA841A1B3D}"/>
                  </a:ext>
                </a:extLst>
              </p:cNvPr>
              <p:cNvGrpSpPr/>
              <p:nvPr/>
            </p:nvGrpSpPr>
            <p:grpSpPr>
              <a:xfrm>
                <a:off x="1023826" y="1385009"/>
                <a:ext cx="1203891" cy="1739515"/>
                <a:chOff x="1023826" y="1385009"/>
                <a:chExt cx="1203891" cy="1739515"/>
              </a:xfrm>
            </p:grpSpPr>
            <p:sp>
              <p:nvSpPr>
                <p:cNvPr id="255" name="フリーフォーム: 図形 254">
                  <a:extLst>
                    <a:ext uri="{FF2B5EF4-FFF2-40B4-BE49-F238E27FC236}">
                      <a16:creationId xmlns:a16="http://schemas.microsoft.com/office/drawing/2014/main" id="{DFCD8C44-A368-2BDF-824D-72A1710D9DE6}"/>
                    </a:ext>
                  </a:extLst>
                </p:cNvPr>
                <p:cNvSpPr/>
                <p:nvPr/>
              </p:nvSpPr>
              <p:spPr>
                <a:xfrm>
                  <a:off x="1023826" y="1385009"/>
                  <a:ext cx="1203870" cy="1739515"/>
                </a:xfrm>
                <a:custGeom>
                  <a:avLst/>
                  <a:gdLst>
                    <a:gd name="connsiteX0" fmla="*/ 78578 w 1203870"/>
                    <a:gd name="connsiteY0" fmla="*/ -365 h 1739515"/>
                    <a:gd name="connsiteX1" fmla="*/ -25 w 1203870"/>
                    <a:gd name="connsiteY1" fmla="*/ 79930 h 1739515"/>
                    <a:gd name="connsiteX2" fmla="*/ -25 w 1203870"/>
                    <a:gd name="connsiteY2" fmla="*/ 1739151 h 1739515"/>
                    <a:gd name="connsiteX3" fmla="*/ 1203846 w 1203870"/>
                    <a:gd name="connsiteY3" fmla="*/ 1739151 h 1739515"/>
                    <a:gd name="connsiteX4" fmla="*/ 1203846 w 1203870"/>
                    <a:gd name="connsiteY4" fmla="*/ 79930 h 1739515"/>
                    <a:gd name="connsiteX5" fmla="*/ 1125283 w 1203870"/>
                    <a:gd name="connsiteY5" fmla="*/ -365 h 17395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03870" h="1739515">
                      <a:moveTo>
                        <a:pt x="78578" y="-365"/>
                      </a:moveTo>
                      <a:cubicBezTo>
                        <a:pt x="35036" y="-365"/>
                        <a:pt x="-25" y="35460"/>
                        <a:pt x="-25" y="79930"/>
                      </a:cubicBezTo>
                      <a:lnTo>
                        <a:pt x="-25" y="1739151"/>
                      </a:lnTo>
                      <a:lnTo>
                        <a:pt x="1203846" y="1739151"/>
                      </a:lnTo>
                      <a:lnTo>
                        <a:pt x="1203846" y="79930"/>
                      </a:lnTo>
                      <a:cubicBezTo>
                        <a:pt x="1203846" y="35460"/>
                        <a:pt x="1168805" y="-365"/>
                        <a:pt x="1125283" y="-365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4411" cap="rnd">
                  <a:noFill/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256" name="フリーフォーム: 図形 255">
                  <a:extLst>
                    <a:ext uri="{FF2B5EF4-FFF2-40B4-BE49-F238E27FC236}">
                      <a16:creationId xmlns:a16="http://schemas.microsoft.com/office/drawing/2014/main" id="{0AA58151-827E-5F4C-CBA0-D18E20C37075}"/>
                    </a:ext>
                  </a:extLst>
                </p:cNvPr>
                <p:cNvSpPr/>
                <p:nvPr/>
              </p:nvSpPr>
              <p:spPr>
                <a:xfrm>
                  <a:off x="1023846" y="1385009"/>
                  <a:ext cx="1203871" cy="1739515"/>
                </a:xfrm>
                <a:custGeom>
                  <a:avLst/>
                  <a:gdLst>
                    <a:gd name="connsiteX0" fmla="*/ 78558 w 1203871"/>
                    <a:gd name="connsiteY0" fmla="*/ -365 h 1739515"/>
                    <a:gd name="connsiteX1" fmla="*/ -25 w 1203871"/>
                    <a:gd name="connsiteY1" fmla="*/ 79930 h 1739515"/>
                    <a:gd name="connsiteX2" fmla="*/ -25 w 1203871"/>
                    <a:gd name="connsiteY2" fmla="*/ 1739151 h 1739515"/>
                    <a:gd name="connsiteX3" fmla="*/ 68638 w 1203871"/>
                    <a:gd name="connsiteY3" fmla="*/ 1739151 h 1739515"/>
                    <a:gd name="connsiteX4" fmla="*/ 68738 w 1203871"/>
                    <a:gd name="connsiteY4" fmla="*/ 70243 h 1739515"/>
                    <a:gd name="connsiteX5" fmla="*/ 1135323 w 1203871"/>
                    <a:gd name="connsiteY5" fmla="*/ 70243 h 1739515"/>
                    <a:gd name="connsiteX6" fmla="*/ 1135043 w 1203871"/>
                    <a:gd name="connsiteY6" fmla="*/ 1739151 h 1739515"/>
                    <a:gd name="connsiteX7" fmla="*/ 1203846 w 1203871"/>
                    <a:gd name="connsiteY7" fmla="*/ 1739151 h 1739515"/>
                    <a:gd name="connsiteX8" fmla="*/ 1203846 w 1203871"/>
                    <a:gd name="connsiteY8" fmla="*/ 79930 h 1739515"/>
                    <a:gd name="connsiteX9" fmla="*/ 1125263 w 1203871"/>
                    <a:gd name="connsiteY9" fmla="*/ -365 h 17395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203871" h="1739515">
                      <a:moveTo>
                        <a:pt x="78558" y="-365"/>
                      </a:moveTo>
                      <a:cubicBezTo>
                        <a:pt x="35017" y="-365"/>
                        <a:pt x="-25" y="35460"/>
                        <a:pt x="-25" y="79930"/>
                      </a:cubicBezTo>
                      <a:lnTo>
                        <a:pt x="-25" y="1739151"/>
                      </a:lnTo>
                      <a:lnTo>
                        <a:pt x="68638" y="1739151"/>
                      </a:lnTo>
                      <a:lnTo>
                        <a:pt x="68738" y="70243"/>
                      </a:lnTo>
                      <a:lnTo>
                        <a:pt x="1135323" y="70243"/>
                      </a:lnTo>
                      <a:lnTo>
                        <a:pt x="1135043" y="1739151"/>
                      </a:lnTo>
                      <a:lnTo>
                        <a:pt x="1203846" y="1739151"/>
                      </a:lnTo>
                      <a:lnTo>
                        <a:pt x="1203846" y="79930"/>
                      </a:lnTo>
                      <a:cubicBezTo>
                        <a:pt x="1203846" y="35460"/>
                        <a:pt x="1168805" y="-365"/>
                        <a:pt x="1125263" y="-365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4411" cap="rnd">
                  <a:noFill/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 dirty="0"/>
                </a:p>
              </p:txBody>
            </p:sp>
            <p:sp>
              <p:nvSpPr>
                <p:cNvPr id="257" name="フリーフォーム: 図形 256">
                  <a:extLst>
                    <a:ext uri="{FF2B5EF4-FFF2-40B4-BE49-F238E27FC236}">
                      <a16:creationId xmlns:a16="http://schemas.microsoft.com/office/drawing/2014/main" id="{C57E889E-42CF-F717-FCC8-39A04645B82A}"/>
                    </a:ext>
                  </a:extLst>
                </p:cNvPr>
                <p:cNvSpPr/>
                <p:nvPr/>
              </p:nvSpPr>
              <p:spPr>
                <a:xfrm>
                  <a:off x="1023826" y="1385009"/>
                  <a:ext cx="1203870" cy="1739515"/>
                </a:xfrm>
                <a:custGeom>
                  <a:avLst/>
                  <a:gdLst>
                    <a:gd name="connsiteX0" fmla="*/ 78578 w 1203870"/>
                    <a:gd name="connsiteY0" fmla="*/ -365 h 1739515"/>
                    <a:gd name="connsiteX1" fmla="*/ -25 w 1203870"/>
                    <a:gd name="connsiteY1" fmla="*/ 79930 h 1739515"/>
                    <a:gd name="connsiteX2" fmla="*/ -25 w 1203870"/>
                    <a:gd name="connsiteY2" fmla="*/ 1739151 h 1739515"/>
                    <a:gd name="connsiteX3" fmla="*/ 1203846 w 1203870"/>
                    <a:gd name="connsiteY3" fmla="*/ 1739151 h 1739515"/>
                    <a:gd name="connsiteX4" fmla="*/ 1203846 w 1203870"/>
                    <a:gd name="connsiteY4" fmla="*/ 79930 h 1739515"/>
                    <a:gd name="connsiteX5" fmla="*/ 1125283 w 1203870"/>
                    <a:gd name="connsiteY5" fmla="*/ -365 h 17395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03870" h="1739515">
                      <a:moveTo>
                        <a:pt x="78578" y="-365"/>
                      </a:moveTo>
                      <a:cubicBezTo>
                        <a:pt x="35036" y="-365"/>
                        <a:pt x="-25" y="35460"/>
                        <a:pt x="-25" y="79930"/>
                      </a:cubicBezTo>
                      <a:lnTo>
                        <a:pt x="-25" y="1739151"/>
                      </a:lnTo>
                      <a:lnTo>
                        <a:pt x="1203846" y="1739151"/>
                      </a:lnTo>
                      <a:lnTo>
                        <a:pt x="1203846" y="79930"/>
                      </a:lnTo>
                      <a:cubicBezTo>
                        <a:pt x="1203846" y="35460"/>
                        <a:pt x="1168805" y="-365"/>
                        <a:pt x="1125283" y="-365"/>
                      </a:cubicBezTo>
                      <a:close/>
                    </a:path>
                  </a:pathLst>
                </a:custGeom>
                <a:noFill/>
                <a:ln w="19050" cap="rnd">
                  <a:solidFill>
                    <a:srgbClr val="5D5E5E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254" name="フリーフォーム: 図形 253">
                <a:extLst>
                  <a:ext uri="{FF2B5EF4-FFF2-40B4-BE49-F238E27FC236}">
                    <a16:creationId xmlns:a16="http://schemas.microsoft.com/office/drawing/2014/main" id="{91F98BD8-8EB2-099B-E967-4AC0C9B37058}"/>
                  </a:ext>
                </a:extLst>
              </p:cNvPr>
              <p:cNvSpPr/>
              <p:nvPr/>
            </p:nvSpPr>
            <p:spPr>
              <a:xfrm>
                <a:off x="1144221" y="2819803"/>
                <a:ext cx="477194" cy="275313"/>
              </a:xfrm>
              <a:custGeom>
                <a:avLst/>
                <a:gdLst>
                  <a:gd name="connsiteX0" fmla="*/ -43 w 477194"/>
                  <a:gd name="connsiteY0" fmla="*/ -213 h 275313"/>
                  <a:gd name="connsiteX1" fmla="*/ 55016 w 477194"/>
                  <a:gd name="connsiteY1" fmla="*/ 275100 h 275313"/>
                  <a:gd name="connsiteX2" fmla="*/ 477151 w 477194"/>
                  <a:gd name="connsiteY2" fmla="*/ 275100 h 275313"/>
                  <a:gd name="connsiteX3" fmla="*/ 477151 w 477194"/>
                  <a:gd name="connsiteY3" fmla="*/ -213 h 2753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77194" h="275313">
                    <a:moveTo>
                      <a:pt x="-43" y="-213"/>
                    </a:moveTo>
                    <a:lnTo>
                      <a:pt x="55016" y="275100"/>
                    </a:lnTo>
                    <a:lnTo>
                      <a:pt x="477151" y="275100"/>
                    </a:lnTo>
                    <a:lnTo>
                      <a:pt x="477151" y="-213"/>
                    </a:lnTo>
                    <a:close/>
                  </a:path>
                </a:pathLst>
              </a:custGeom>
              <a:noFill/>
              <a:ln w="7903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114" name="グループ化 113">
              <a:extLst>
                <a:ext uri="{FF2B5EF4-FFF2-40B4-BE49-F238E27FC236}">
                  <a16:creationId xmlns:a16="http://schemas.microsoft.com/office/drawing/2014/main" id="{CFA0C259-3E0E-5AB1-9918-EE84627AB2C7}"/>
                </a:ext>
              </a:extLst>
            </p:cNvPr>
            <p:cNvGrpSpPr/>
            <p:nvPr/>
          </p:nvGrpSpPr>
          <p:grpSpPr>
            <a:xfrm>
              <a:off x="1607389" y="2268546"/>
              <a:ext cx="1249298" cy="1049981"/>
              <a:chOff x="1607389" y="2268546"/>
              <a:chExt cx="1249298" cy="1049981"/>
            </a:xfrm>
          </p:grpSpPr>
          <p:sp>
            <p:nvSpPr>
              <p:cNvPr id="115" name="フリーフォーム: 図形 114">
                <a:extLst>
                  <a:ext uri="{FF2B5EF4-FFF2-40B4-BE49-F238E27FC236}">
                    <a16:creationId xmlns:a16="http://schemas.microsoft.com/office/drawing/2014/main" id="{337A4C6C-F26A-7E78-7C69-57C629AA2DAC}"/>
                  </a:ext>
                </a:extLst>
              </p:cNvPr>
              <p:cNvSpPr/>
              <p:nvPr/>
            </p:nvSpPr>
            <p:spPr>
              <a:xfrm>
                <a:off x="1700540" y="2268546"/>
                <a:ext cx="1062994" cy="942932"/>
              </a:xfrm>
              <a:custGeom>
                <a:avLst/>
                <a:gdLst>
                  <a:gd name="connsiteX0" fmla="*/ 581078 w 1230661"/>
                  <a:gd name="connsiteY0" fmla="*/ -238 h 1091660"/>
                  <a:gd name="connsiteX1" fmla="*/ 581078 w 1230661"/>
                  <a:gd name="connsiteY1" fmla="*/ 296 h 1091660"/>
                  <a:gd name="connsiteX2" fmla="*/ 155970 w 1230661"/>
                  <a:gd name="connsiteY2" fmla="*/ 3686 h 1091660"/>
                  <a:gd name="connsiteX3" fmla="*/ 79011 w 1230661"/>
                  <a:gd name="connsiteY3" fmla="*/ 46179 h 1091660"/>
                  <a:gd name="connsiteX4" fmla="*/ 5223 w 1230661"/>
                  <a:gd name="connsiteY4" fmla="*/ 471049 h 1091660"/>
                  <a:gd name="connsiteX5" fmla="*/ 33406 w 1230661"/>
                  <a:gd name="connsiteY5" fmla="*/ 1041336 h 1091660"/>
                  <a:gd name="connsiteX6" fmla="*/ 1197247 w 1230661"/>
                  <a:gd name="connsiteY6" fmla="*/ 1041336 h 1091660"/>
                  <a:gd name="connsiteX7" fmla="*/ 1225430 w 1230661"/>
                  <a:gd name="connsiteY7" fmla="*/ 471049 h 1091660"/>
                  <a:gd name="connsiteX8" fmla="*/ 1151622 w 1230661"/>
                  <a:gd name="connsiteY8" fmla="*/ 46179 h 1091660"/>
                  <a:gd name="connsiteX9" fmla="*/ 1074663 w 1230661"/>
                  <a:gd name="connsiteY9" fmla="*/ 3686 h 1091660"/>
                  <a:gd name="connsiteX10" fmla="*/ 649555 w 1230661"/>
                  <a:gd name="connsiteY10" fmla="*/ 296 h 1091660"/>
                  <a:gd name="connsiteX11" fmla="*/ 649555 w 1230661"/>
                  <a:gd name="connsiteY11" fmla="*/ -238 h 1091660"/>
                  <a:gd name="connsiteX12" fmla="*/ 615326 w 1230661"/>
                  <a:gd name="connsiteY12" fmla="*/ 39 h 10916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230661" h="1091660">
                    <a:moveTo>
                      <a:pt x="581078" y="-238"/>
                    </a:moveTo>
                    <a:lnTo>
                      <a:pt x="581078" y="296"/>
                    </a:lnTo>
                    <a:lnTo>
                      <a:pt x="155970" y="3686"/>
                    </a:lnTo>
                    <a:cubicBezTo>
                      <a:pt x="126201" y="4122"/>
                      <a:pt x="86998" y="22475"/>
                      <a:pt x="79011" y="46179"/>
                    </a:cubicBezTo>
                    <a:cubicBezTo>
                      <a:pt x="34278" y="184896"/>
                      <a:pt x="26608" y="328448"/>
                      <a:pt x="5223" y="471049"/>
                    </a:cubicBezTo>
                    <a:cubicBezTo>
                      <a:pt x="-6887" y="664586"/>
                      <a:pt x="1833" y="853030"/>
                      <a:pt x="33406" y="1041336"/>
                    </a:cubicBezTo>
                    <a:cubicBezTo>
                      <a:pt x="50292" y="1108068"/>
                      <a:pt x="1180321" y="1108167"/>
                      <a:pt x="1197247" y="1041336"/>
                    </a:cubicBezTo>
                    <a:cubicBezTo>
                      <a:pt x="1228819" y="853030"/>
                      <a:pt x="1237520" y="664586"/>
                      <a:pt x="1225430" y="471049"/>
                    </a:cubicBezTo>
                    <a:cubicBezTo>
                      <a:pt x="1204025" y="328448"/>
                      <a:pt x="1196355" y="184896"/>
                      <a:pt x="1151622" y="46179"/>
                    </a:cubicBezTo>
                    <a:cubicBezTo>
                      <a:pt x="1143655" y="22475"/>
                      <a:pt x="1104432" y="4122"/>
                      <a:pt x="1074663" y="3686"/>
                    </a:cubicBezTo>
                    <a:lnTo>
                      <a:pt x="649555" y="296"/>
                    </a:lnTo>
                    <a:lnTo>
                      <a:pt x="649555" y="-238"/>
                    </a:lnTo>
                    <a:lnTo>
                      <a:pt x="615326" y="39"/>
                    </a:lnTo>
                    <a:close/>
                  </a:path>
                </a:pathLst>
              </a:custGeom>
              <a:solidFill>
                <a:srgbClr val="F6E1C5"/>
              </a:solidFill>
              <a:ln w="11853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116" name="フリーフォーム: 図形 115">
                <a:extLst>
                  <a:ext uri="{FF2B5EF4-FFF2-40B4-BE49-F238E27FC236}">
                    <a16:creationId xmlns:a16="http://schemas.microsoft.com/office/drawing/2014/main" id="{4E3154E6-FE16-A62A-DDA2-4F181270BECF}"/>
                  </a:ext>
                </a:extLst>
              </p:cNvPr>
              <p:cNvSpPr/>
              <p:nvPr/>
            </p:nvSpPr>
            <p:spPr>
              <a:xfrm>
                <a:off x="1700540" y="2271935"/>
                <a:ext cx="1062994" cy="939543"/>
              </a:xfrm>
              <a:custGeom>
                <a:avLst/>
                <a:gdLst>
                  <a:gd name="connsiteX0" fmla="*/ 155970 w 1230661"/>
                  <a:gd name="connsiteY0" fmla="*/ -238 h 1087736"/>
                  <a:gd name="connsiteX1" fmla="*/ 79011 w 1230661"/>
                  <a:gd name="connsiteY1" fmla="*/ 42255 h 1087736"/>
                  <a:gd name="connsiteX2" fmla="*/ 5223 w 1230661"/>
                  <a:gd name="connsiteY2" fmla="*/ 467125 h 1087736"/>
                  <a:gd name="connsiteX3" fmla="*/ 33406 w 1230661"/>
                  <a:gd name="connsiteY3" fmla="*/ 1037412 h 1087736"/>
                  <a:gd name="connsiteX4" fmla="*/ 1197247 w 1230661"/>
                  <a:gd name="connsiteY4" fmla="*/ 1037412 h 1087736"/>
                  <a:gd name="connsiteX5" fmla="*/ 1225430 w 1230661"/>
                  <a:gd name="connsiteY5" fmla="*/ 467125 h 1087736"/>
                  <a:gd name="connsiteX6" fmla="*/ 1151622 w 1230661"/>
                  <a:gd name="connsiteY6" fmla="*/ 42255 h 1087736"/>
                  <a:gd name="connsiteX7" fmla="*/ 1074663 w 1230661"/>
                  <a:gd name="connsiteY7" fmla="*/ -238 h 1087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230661" h="1087736">
                    <a:moveTo>
                      <a:pt x="155970" y="-238"/>
                    </a:moveTo>
                    <a:cubicBezTo>
                      <a:pt x="126201" y="198"/>
                      <a:pt x="86998" y="18551"/>
                      <a:pt x="79011" y="42255"/>
                    </a:cubicBezTo>
                    <a:cubicBezTo>
                      <a:pt x="34278" y="180972"/>
                      <a:pt x="26608" y="324524"/>
                      <a:pt x="5223" y="467125"/>
                    </a:cubicBezTo>
                    <a:cubicBezTo>
                      <a:pt x="-6887" y="660662"/>
                      <a:pt x="1833" y="849106"/>
                      <a:pt x="33406" y="1037412"/>
                    </a:cubicBezTo>
                    <a:cubicBezTo>
                      <a:pt x="50292" y="1104144"/>
                      <a:pt x="1180321" y="1104243"/>
                      <a:pt x="1197247" y="1037412"/>
                    </a:cubicBezTo>
                    <a:cubicBezTo>
                      <a:pt x="1228819" y="849106"/>
                      <a:pt x="1237520" y="660662"/>
                      <a:pt x="1225430" y="467125"/>
                    </a:cubicBezTo>
                    <a:cubicBezTo>
                      <a:pt x="1204025" y="324524"/>
                      <a:pt x="1196355" y="180972"/>
                      <a:pt x="1151622" y="42255"/>
                    </a:cubicBezTo>
                    <a:cubicBezTo>
                      <a:pt x="1143655" y="18551"/>
                      <a:pt x="1104432" y="198"/>
                      <a:pt x="1074663" y="-238"/>
                    </a:cubicBezTo>
                    <a:close/>
                  </a:path>
                </a:pathLst>
              </a:custGeom>
              <a:noFill/>
              <a:ln w="19050" cap="rnd">
                <a:solidFill>
                  <a:srgbClr val="5D5E5E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117" name="フリーフォーム: 図形 116">
                <a:extLst>
                  <a:ext uri="{FF2B5EF4-FFF2-40B4-BE49-F238E27FC236}">
                    <a16:creationId xmlns:a16="http://schemas.microsoft.com/office/drawing/2014/main" id="{A11D9D6A-EDB7-0D73-3E53-EF7C950425F1}"/>
                  </a:ext>
                </a:extLst>
              </p:cNvPr>
              <p:cNvSpPr/>
              <p:nvPr/>
            </p:nvSpPr>
            <p:spPr>
              <a:xfrm>
                <a:off x="1705621" y="2721770"/>
                <a:ext cx="1057913" cy="489503"/>
              </a:xfrm>
              <a:custGeom>
                <a:avLst/>
                <a:gdLst>
                  <a:gd name="connsiteX0" fmla="*/ 1608 w 1057913"/>
                  <a:gd name="connsiteY0" fmla="*/ 0 h 489503"/>
                  <a:gd name="connsiteX1" fmla="*/ 1056310 w 1057913"/>
                  <a:gd name="connsiteY1" fmla="*/ 0 h 489503"/>
                  <a:gd name="connsiteX2" fmla="*/ 1057913 w 1057913"/>
                  <a:gd name="connsiteY2" fmla="*/ 201640 h 489503"/>
                  <a:gd name="connsiteX3" fmla="*/ 1031598 w 1057913"/>
                  <a:gd name="connsiteY3" fmla="*/ 446241 h 489503"/>
                  <a:gd name="connsiteX4" fmla="*/ 26321 w 1057913"/>
                  <a:gd name="connsiteY4" fmla="*/ 446241 h 489503"/>
                  <a:gd name="connsiteX5" fmla="*/ 0 w 1057913"/>
                  <a:gd name="connsiteY5" fmla="*/ 201640 h 489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57913" h="489503">
                    <a:moveTo>
                      <a:pt x="1608" y="0"/>
                    </a:moveTo>
                    <a:lnTo>
                      <a:pt x="1056310" y="0"/>
                    </a:lnTo>
                    <a:lnTo>
                      <a:pt x="1057913" y="201640"/>
                    </a:lnTo>
                    <a:cubicBezTo>
                      <a:pt x="1053930" y="283560"/>
                      <a:pt x="1045234" y="364916"/>
                      <a:pt x="1031598" y="446241"/>
                    </a:cubicBezTo>
                    <a:cubicBezTo>
                      <a:pt x="1016978" y="503967"/>
                      <a:pt x="40906" y="503882"/>
                      <a:pt x="26321" y="446241"/>
                    </a:cubicBezTo>
                    <a:cubicBezTo>
                      <a:pt x="12685" y="364916"/>
                      <a:pt x="3984" y="283560"/>
                      <a:pt x="0" y="201640"/>
                    </a:cubicBezTo>
                    <a:close/>
                  </a:path>
                </a:pathLst>
              </a:custGeom>
              <a:solidFill>
                <a:srgbClr val="1E7D7E"/>
              </a:solidFill>
              <a:ln w="11853" cap="rnd">
                <a:noFill/>
                <a:prstDash val="solid"/>
                <a:bevel/>
              </a:ln>
            </p:spPr>
            <p:txBody>
              <a:bodyPr wrap="square" rtlCol="0" anchor="ctr">
                <a:noAutofit/>
              </a:bodyPr>
              <a:lstStyle/>
              <a:p>
                <a:endParaRPr lang="ja-JP" altLang="en-US" dirty="0"/>
              </a:p>
            </p:txBody>
          </p:sp>
          <p:grpSp>
            <p:nvGrpSpPr>
              <p:cNvPr id="118" name="グラフィックス 2">
                <a:extLst>
                  <a:ext uri="{FF2B5EF4-FFF2-40B4-BE49-F238E27FC236}">
                    <a16:creationId xmlns:a16="http://schemas.microsoft.com/office/drawing/2014/main" id="{2BA7D73B-2A51-7AE2-2758-92F0B640C990}"/>
                  </a:ext>
                </a:extLst>
              </p:cNvPr>
              <p:cNvGrpSpPr/>
              <p:nvPr/>
            </p:nvGrpSpPr>
            <p:grpSpPr>
              <a:xfrm>
                <a:off x="1851522" y="3007517"/>
                <a:ext cx="761031" cy="184376"/>
                <a:chOff x="1189572" y="3088020"/>
                <a:chExt cx="881069" cy="213457"/>
              </a:xfrm>
            </p:grpSpPr>
            <p:sp>
              <p:nvSpPr>
                <p:cNvPr id="249" name="フリーフォーム: 図形 248">
                  <a:extLst>
                    <a:ext uri="{FF2B5EF4-FFF2-40B4-BE49-F238E27FC236}">
                      <a16:creationId xmlns:a16="http://schemas.microsoft.com/office/drawing/2014/main" id="{C8834558-16D5-280A-59A5-4AFD9A784866}"/>
                    </a:ext>
                  </a:extLst>
                </p:cNvPr>
                <p:cNvSpPr/>
                <p:nvPr/>
              </p:nvSpPr>
              <p:spPr>
                <a:xfrm>
                  <a:off x="1189572" y="3088020"/>
                  <a:ext cx="881069" cy="213457"/>
                </a:xfrm>
                <a:custGeom>
                  <a:avLst/>
                  <a:gdLst>
                    <a:gd name="connsiteX0" fmla="*/ -49 w 881069"/>
                    <a:gd name="connsiteY0" fmla="*/ -180 h 213457"/>
                    <a:gd name="connsiteX1" fmla="*/ 881021 w 881069"/>
                    <a:gd name="connsiteY1" fmla="*/ -180 h 213457"/>
                    <a:gd name="connsiteX2" fmla="*/ 881021 w 881069"/>
                    <a:gd name="connsiteY2" fmla="*/ 213278 h 213457"/>
                    <a:gd name="connsiteX3" fmla="*/ -49 w 881069"/>
                    <a:gd name="connsiteY3" fmla="*/ 213278 h 21345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81069" h="213457">
                      <a:moveTo>
                        <a:pt x="-49" y="-180"/>
                      </a:moveTo>
                      <a:lnTo>
                        <a:pt x="881021" y="-180"/>
                      </a:lnTo>
                      <a:lnTo>
                        <a:pt x="881021" y="213278"/>
                      </a:lnTo>
                      <a:lnTo>
                        <a:pt x="-49" y="213278"/>
                      </a:lnTo>
                      <a:close/>
                    </a:path>
                  </a:pathLst>
                </a:custGeom>
                <a:solidFill>
                  <a:srgbClr val="222324"/>
                </a:solidFill>
                <a:ln w="5945" cap="rnd">
                  <a:noFill/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grpSp>
              <p:nvGrpSpPr>
                <p:cNvPr id="250" name="グラフィックス 2">
                  <a:extLst>
                    <a:ext uri="{FF2B5EF4-FFF2-40B4-BE49-F238E27FC236}">
                      <a16:creationId xmlns:a16="http://schemas.microsoft.com/office/drawing/2014/main" id="{54D39047-F31B-A53F-8FB7-92639F108D59}"/>
                    </a:ext>
                  </a:extLst>
                </p:cNvPr>
                <p:cNvGrpSpPr/>
                <p:nvPr/>
              </p:nvGrpSpPr>
              <p:grpSpPr>
                <a:xfrm>
                  <a:off x="1305036" y="3134295"/>
                  <a:ext cx="650145" cy="119035"/>
                  <a:chOff x="1305036" y="3134295"/>
                  <a:chExt cx="650145" cy="119035"/>
                </a:xfrm>
              </p:grpSpPr>
              <p:sp>
                <p:nvSpPr>
                  <p:cNvPr id="251" name="フリーフォーム: 図形 250">
                    <a:extLst>
                      <a:ext uri="{FF2B5EF4-FFF2-40B4-BE49-F238E27FC236}">
                        <a16:creationId xmlns:a16="http://schemas.microsoft.com/office/drawing/2014/main" id="{6BFA5F5F-0DF7-9BBC-C4BD-F113656BEEDE}"/>
                      </a:ext>
                    </a:extLst>
                  </p:cNvPr>
                  <p:cNvSpPr/>
                  <p:nvPr/>
                </p:nvSpPr>
                <p:spPr>
                  <a:xfrm>
                    <a:off x="1334285" y="3140480"/>
                    <a:ext cx="591620" cy="106628"/>
                  </a:xfrm>
                  <a:custGeom>
                    <a:avLst/>
                    <a:gdLst>
                      <a:gd name="connsiteX0" fmla="*/ 4187 w 591620"/>
                      <a:gd name="connsiteY0" fmla="*/ -181 h 106628"/>
                      <a:gd name="connsiteX1" fmla="*/ 183 w 591620"/>
                      <a:gd name="connsiteY1" fmla="*/ 5409 h 106628"/>
                      <a:gd name="connsiteX2" fmla="*/ 21806 w 591620"/>
                      <a:gd name="connsiteY2" fmla="*/ 68097 h 106628"/>
                      <a:gd name="connsiteX3" fmla="*/ 75596 w 591620"/>
                      <a:gd name="connsiteY3" fmla="*/ 106448 h 106628"/>
                      <a:gd name="connsiteX4" fmla="*/ 515926 w 591620"/>
                      <a:gd name="connsiteY4" fmla="*/ 106448 h 106628"/>
                      <a:gd name="connsiteX5" fmla="*/ 569736 w 591620"/>
                      <a:gd name="connsiteY5" fmla="*/ 68097 h 106628"/>
                      <a:gd name="connsiteX6" fmla="*/ 591340 w 591620"/>
                      <a:gd name="connsiteY6" fmla="*/ 5409 h 106628"/>
                      <a:gd name="connsiteX7" fmla="*/ 587356 w 591620"/>
                      <a:gd name="connsiteY7" fmla="*/ -181 h 1066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591620" h="106628">
                        <a:moveTo>
                          <a:pt x="4187" y="-181"/>
                        </a:moveTo>
                        <a:cubicBezTo>
                          <a:pt x="1293" y="-181"/>
                          <a:pt x="-748" y="2674"/>
                          <a:pt x="183" y="5409"/>
                        </a:cubicBezTo>
                        <a:lnTo>
                          <a:pt x="21806" y="68097"/>
                        </a:lnTo>
                        <a:cubicBezTo>
                          <a:pt x="29714" y="91048"/>
                          <a:pt x="51318" y="106448"/>
                          <a:pt x="75596" y="106448"/>
                        </a:cubicBezTo>
                        <a:lnTo>
                          <a:pt x="515926" y="106448"/>
                        </a:lnTo>
                        <a:cubicBezTo>
                          <a:pt x="540205" y="106448"/>
                          <a:pt x="561808" y="91048"/>
                          <a:pt x="569736" y="68097"/>
                        </a:cubicBezTo>
                        <a:lnTo>
                          <a:pt x="591340" y="5409"/>
                        </a:lnTo>
                        <a:cubicBezTo>
                          <a:pt x="592291" y="2674"/>
                          <a:pt x="590250" y="-181"/>
                          <a:pt x="587356" y="-181"/>
                        </a:cubicBezTo>
                        <a:close/>
                      </a:path>
                    </a:pathLst>
                  </a:custGeom>
                  <a:solidFill>
                    <a:srgbClr val="0B0B0B"/>
                  </a:solidFill>
                  <a:ln w="4123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52" name="フリーフォーム: 図形 251">
                    <a:extLst>
                      <a:ext uri="{FF2B5EF4-FFF2-40B4-BE49-F238E27FC236}">
                        <a16:creationId xmlns:a16="http://schemas.microsoft.com/office/drawing/2014/main" id="{FA6CD88B-CE06-57F4-E92E-3B7950E1495A}"/>
                      </a:ext>
                    </a:extLst>
                  </p:cNvPr>
                  <p:cNvSpPr/>
                  <p:nvPr/>
                </p:nvSpPr>
                <p:spPr>
                  <a:xfrm>
                    <a:off x="1305036" y="3134295"/>
                    <a:ext cx="650145" cy="119035"/>
                  </a:xfrm>
                  <a:custGeom>
                    <a:avLst/>
                    <a:gdLst>
                      <a:gd name="connsiteX0" fmla="*/ 7397 w 650145"/>
                      <a:gd name="connsiteY0" fmla="*/ -186 h 119035"/>
                      <a:gd name="connsiteX1" fmla="*/ 14364 w 650145"/>
                      <a:gd name="connsiteY1" fmla="*/ 20142 h 119035"/>
                      <a:gd name="connsiteX2" fmla="*/ 11 w 650145"/>
                      <a:gd name="connsiteY2" fmla="*/ 20142 h 119035"/>
                      <a:gd name="connsiteX3" fmla="*/ 5303 w 650145"/>
                      <a:gd name="connsiteY3" fmla="*/ 35509 h 119035"/>
                      <a:gd name="connsiteX4" fmla="*/ 19656 w 650145"/>
                      <a:gd name="connsiteY4" fmla="*/ 35509 h 119035"/>
                      <a:gd name="connsiteX5" fmla="*/ 25741 w 650145"/>
                      <a:gd name="connsiteY5" fmla="*/ 53257 h 119035"/>
                      <a:gd name="connsiteX6" fmla="*/ 11410 w 650145"/>
                      <a:gd name="connsiteY6" fmla="*/ 53257 h 119035"/>
                      <a:gd name="connsiteX7" fmla="*/ 16569 w 650145"/>
                      <a:gd name="connsiteY7" fmla="*/ 68206 h 119035"/>
                      <a:gd name="connsiteX8" fmla="*/ 30878 w 650145"/>
                      <a:gd name="connsiteY8" fmla="*/ 68206 h 119035"/>
                      <a:gd name="connsiteX9" fmla="*/ 37096 w 650145"/>
                      <a:gd name="connsiteY9" fmla="*/ 86329 h 119035"/>
                      <a:gd name="connsiteX10" fmla="*/ 23911 w 650145"/>
                      <a:gd name="connsiteY10" fmla="*/ 86329 h 119035"/>
                      <a:gd name="connsiteX11" fmla="*/ 35111 w 650145"/>
                      <a:gd name="connsiteY11" fmla="*/ 100926 h 119035"/>
                      <a:gd name="connsiteX12" fmla="*/ 42101 w 650145"/>
                      <a:gd name="connsiteY12" fmla="*/ 100926 h 119035"/>
                      <a:gd name="connsiteX13" fmla="*/ 44724 w 650145"/>
                      <a:gd name="connsiteY13" fmla="*/ 108554 h 119035"/>
                      <a:gd name="connsiteX14" fmla="*/ 63862 w 650145"/>
                      <a:gd name="connsiteY14" fmla="*/ 116910 h 119035"/>
                      <a:gd name="connsiteX15" fmla="*/ 58372 w 650145"/>
                      <a:gd name="connsiteY15" fmla="*/ 100926 h 119035"/>
                      <a:gd name="connsiteX16" fmla="*/ 93384 w 650145"/>
                      <a:gd name="connsiteY16" fmla="*/ 100926 h 119035"/>
                      <a:gd name="connsiteX17" fmla="*/ 99557 w 650145"/>
                      <a:gd name="connsiteY17" fmla="*/ 118850 h 119035"/>
                      <a:gd name="connsiteX18" fmla="*/ 115784 w 650145"/>
                      <a:gd name="connsiteY18" fmla="*/ 118850 h 119035"/>
                      <a:gd name="connsiteX19" fmla="*/ 109633 w 650145"/>
                      <a:gd name="connsiteY19" fmla="*/ 100926 h 119035"/>
                      <a:gd name="connsiteX20" fmla="*/ 144645 w 650145"/>
                      <a:gd name="connsiteY20" fmla="*/ 100926 h 119035"/>
                      <a:gd name="connsiteX21" fmla="*/ 150796 w 650145"/>
                      <a:gd name="connsiteY21" fmla="*/ 118850 h 119035"/>
                      <a:gd name="connsiteX22" fmla="*/ 167068 w 650145"/>
                      <a:gd name="connsiteY22" fmla="*/ 118850 h 119035"/>
                      <a:gd name="connsiteX23" fmla="*/ 160916 w 650145"/>
                      <a:gd name="connsiteY23" fmla="*/ 100926 h 119035"/>
                      <a:gd name="connsiteX24" fmla="*/ 195928 w 650145"/>
                      <a:gd name="connsiteY24" fmla="*/ 100926 h 119035"/>
                      <a:gd name="connsiteX25" fmla="*/ 202079 w 650145"/>
                      <a:gd name="connsiteY25" fmla="*/ 118850 h 119035"/>
                      <a:gd name="connsiteX26" fmla="*/ 218351 w 650145"/>
                      <a:gd name="connsiteY26" fmla="*/ 118850 h 119035"/>
                      <a:gd name="connsiteX27" fmla="*/ 212199 w 650145"/>
                      <a:gd name="connsiteY27" fmla="*/ 100926 h 119035"/>
                      <a:gd name="connsiteX28" fmla="*/ 247211 w 650145"/>
                      <a:gd name="connsiteY28" fmla="*/ 100926 h 119035"/>
                      <a:gd name="connsiteX29" fmla="*/ 253363 w 650145"/>
                      <a:gd name="connsiteY29" fmla="*/ 118850 h 119035"/>
                      <a:gd name="connsiteX30" fmla="*/ 269590 w 650145"/>
                      <a:gd name="connsiteY30" fmla="*/ 118850 h 119035"/>
                      <a:gd name="connsiteX31" fmla="*/ 263461 w 650145"/>
                      <a:gd name="connsiteY31" fmla="*/ 100926 h 119035"/>
                      <a:gd name="connsiteX32" fmla="*/ 298451 w 650145"/>
                      <a:gd name="connsiteY32" fmla="*/ 100926 h 119035"/>
                      <a:gd name="connsiteX33" fmla="*/ 304624 w 650145"/>
                      <a:gd name="connsiteY33" fmla="*/ 118850 h 119035"/>
                      <a:gd name="connsiteX34" fmla="*/ 328876 w 650145"/>
                      <a:gd name="connsiteY34" fmla="*/ 118850 h 119035"/>
                      <a:gd name="connsiteX35" fmla="*/ 335050 w 650145"/>
                      <a:gd name="connsiteY35" fmla="*/ 100926 h 119035"/>
                      <a:gd name="connsiteX36" fmla="*/ 370062 w 650145"/>
                      <a:gd name="connsiteY36" fmla="*/ 100926 h 119035"/>
                      <a:gd name="connsiteX37" fmla="*/ 363910 w 650145"/>
                      <a:gd name="connsiteY37" fmla="*/ 118850 h 119035"/>
                      <a:gd name="connsiteX38" fmla="*/ 380181 w 650145"/>
                      <a:gd name="connsiteY38" fmla="*/ 118850 h 119035"/>
                      <a:gd name="connsiteX39" fmla="*/ 386333 w 650145"/>
                      <a:gd name="connsiteY39" fmla="*/ 100926 h 119035"/>
                      <a:gd name="connsiteX40" fmla="*/ 421345 w 650145"/>
                      <a:gd name="connsiteY40" fmla="*/ 100926 h 119035"/>
                      <a:gd name="connsiteX41" fmla="*/ 415194 w 650145"/>
                      <a:gd name="connsiteY41" fmla="*/ 118850 h 119035"/>
                      <a:gd name="connsiteX42" fmla="*/ 431465 w 650145"/>
                      <a:gd name="connsiteY42" fmla="*/ 118850 h 119035"/>
                      <a:gd name="connsiteX43" fmla="*/ 437616 w 650145"/>
                      <a:gd name="connsiteY43" fmla="*/ 100926 h 119035"/>
                      <a:gd name="connsiteX44" fmla="*/ 472628 w 650145"/>
                      <a:gd name="connsiteY44" fmla="*/ 100926 h 119035"/>
                      <a:gd name="connsiteX45" fmla="*/ 466477 w 650145"/>
                      <a:gd name="connsiteY45" fmla="*/ 118850 h 119035"/>
                      <a:gd name="connsiteX46" fmla="*/ 482704 w 650145"/>
                      <a:gd name="connsiteY46" fmla="*/ 118850 h 119035"/>
                      <a:gd name="connsiteX47" fmla="*/ 488855 w 650145"/>
                      <a:gd name="connsiteY47" fmla="*/ 100926 h 119035"/>
                      <a:gd name="connsiteX48" fmla="*/ 523889 w 650145"/>
                      <a:gd name="connsiteY48" fmla="*/ 100926 h 119035"/>
                      <a:gd name="connsiteX49" fmla="*/ 517738 w 650145"/>
                      <a:gd name="connsiteY49" fmla="*/ 118850 h 119035"/>
                      <a:gd name="connsiteX50" fmla="*/ 533987 w 650145"/>
                      <a:gd name="connsiteY50" fmla="*/ 118850 h 119035"/>
                      <a:gd name="connsiteX51" fmla="*/ 540138 w 650145"/>
                      <a:gd name="connsiteY51" fmla="*/ 100926 h 119035"/>
                      <a:gd name="connsiteX52" fmla="*/ 575172 w 650145"/>
                      <a:gd name="connsiteY52" fmla="*/ 100926 h 119035"/>
                      <a:gd name="connsiteX53" fmla="*/ 569021 w 650145"/>
                      <a:gd name="connsiteY53" fmla="*/ 118850 h 119035"/>
                      <a:gd name="connsiteX54" fmla="*/ 570829 w 650145"/>
                      <a:gd name="connsiteY54" fmla="*/ 118850 h 119035"/>
                      <a:gd name="connsiteX55" fmla="*/ 585910 w 650145"/>
                      <a:gd name="connsiteY55" fmla="*/ 117020 h 119035"/>
                      <a:gd name="connsiteX56" fmla="*/ 591422 w 650145"/>
                      <a:gd name="connsiteY56" fmla="*/ 100926 h 119035"/>
                      <a:gd name="connsiteX57" fmla="*/ 615057 w 650145"/>
                      <a:gd name="connsiteY57" fmla="*/ 100926 h 119035"/>
                      <a:gd name="connsiteX58" fmla="*/ 626235 w 650145"/>
                      <a:gd name="connsiteY58" fmla="*/ 86329 h 119035"/>
                      <a:gd name="connsiteX59" fmla="*/ 596427 w 650145"/>
                      <a:gd name="connsiteY59" fmla="*/ 86329 h 119035"/>
                      <a:gd name="connsiteX60" fmla="*/ 602644 w 650145"/>
                      <a:gd name="connsiteY60" fmla="*/ 68206 h 119035"/>
                      <a:gd name="connsiteX61" fmla="*/ 633577 w 650145"/>
                      <a:gd name="connsiteY61" fmla="*/ 68206 h 119035"/>
                      <a:gd name="connsiteX62" fmla="*/ 638736 w 650145"/>
                      <a:gd name="connsiteY62" fmla="*/ 53257 h 119035"/>
                      <a:gd name="connsiteX63" fmla="*/ 607781 w 650145"/>
                      <a:gd name="connsiteY63" fmla="*/ 53257 h 119035"/>
                      <a:gd name="connsiteX64" fmla="*/ 613867 w 650145"/>
                      <a:gd name="connsiteY64" fmla="*/ 35509 h 119035"/>
                      <a:gd name="connsiteX65" fmla="*/ 644844 w 650145"/>
                      <a:gd name="connsiteY65" fmla="*/ 35509 h 119035"/>
                      <a:gd name="connsiteX66" fmla="*/ 650157 w 650145"/>
                      <a:gd name="connsiteY66" fmla="*/ 20142 h 119035"/>
                      <a:gd name="connsiteX67" fmla="*/ 619136 w 650145"/>
                      <a:gd name="connsiteY67" fmla="*/ 20142 h 119035"/>
                      <a:gd name="connsiteX68" fmla="*/ 626103 w 650145"/>
                      <a:gd name="connsiteY68" fmla="*/ -186 h 119035"/>
                      <a:gd name="connsiteX69" fmla="*/ 609876 w 650145"/>
                      <a:gd name="connsiteY69" fmla="*/ -186 h 119035"/>
                      <a:gd name="connsiteX70" fmla="*/ 602909 w 650145"/>
                      <a:gd name="connsiteY70" fmla="*/ 20142 h 119035"/>
                      <a:gd name="connsiteX71" fmla="*/ 567874 w 650145"/>
                      <a:gd name="connsiteY71" fmla="*/ 20142 h 119035"/>
                      <a:gd name="connsiteX72" fmla="*/ 574864 w 650145"/>
                      <a:gd name="connsiteY72" fmla="*/ -186 h 119035"/>
                      <a:gd name="connsiteX73" fmla="*/ 558593 w 650145"/>
                      <a:gd name="connsiteY73" fmla="*/ -186 h 119035"/>
                      <a:gd name="connsiteX74" fmla="*/ 551603 w 650145"/>
                      <a:gd name="connsiteY74" fmla="*/ 20142 h 119035"/>
                      <a:gd name="connsiteX75" fmla="*/ 516592 w 650145"/>
                      <a:gd name="connsiteY75" fmla="*/ 20142 h 119035"/>
                      <a:gd name="connsiteX76" fmla="*/ 523581 w 650145"/>
                      <a:gd name="connsiteY76" fmla="*/ -186 h 119035"/>
                      <a:gd name="connsiteX77" fmla="*/ 507309 w 650145"/>
                      <a:gd name="connsiteY77" fmla="*/ -186 h 119035"/>
                      <a:gd name="connsiteX78" fmla="*/ 500342 w 650145"/>
                      <a:gd name="connsiteY78" fmla="*/ 20142 h 119035"/>
                      <a:gd name="connsiteX79" fmla="*/ 465308 w 650145"/>
                      <a:gd name="connsiteY79" fmla="*/ 20142 h 119035"/>
                      <a:gd name="connsiteX80" fmla="*/ 472275 w 650145"/>
                      <a:gd name="connsiteY80" fmla="*/ -186 h 119035"/>
                      <a:gd name="connsiteX81" fmla="*/ 456048 w 650145"/>
                      <a:gd name="connsiteY81" fmla="*/ -186 h 119035"/>
                      <a:gd name="connsiteX82" fmla="*/ 449081 w 650145"/>
                      <a:gd name="connsiteY82" fmla="*/ 20142 h 119035"/>
                      <a:gd name="connsiteX83" fmla="*/ 414069 w 650145"/>
                      <a:gd name="connsiteY83" fmla="*/ 20142 h 119035"/>
                      <a:gd name="connsiteX84" fmla="*/ 421036 w 650145"/>
                      <a:gd name="connsiteY84" fmla="*/ -186 h 119035"/>
                      <a:gd name="connsiteX85" fmla="*/ 404765 w 650145"/>
                      <a:gd name="connsiteY85" fmla="*/ -186 h 119035"/>
                      <a:gd name="connsiteX86" fmla="*/ 397798 w 650145"/>
                      <a:gd name="connsiteY86" fmla="*/ 20142 h 119035"/>
                      <a:gd name="connsiteX87" fmla="*/ 362786 w 650145"/>
                      <a:gd name="connsiteY87" fmla="*/ 20142 h 119035"/>
                      <a:gd name="connsiteX88" fmla="*/ 369753 w 650145"/>
                      <a:gd name="connsiteY88" fmla="*/ -186 h 119035"/>
                      <a:gd name="connsiteX89" fmla="*/ 353482 w 650145"/>
                      <a:gd name="connsiteY89" fmla="*/ -186 h 119035"/>
                      <a:gd name="connsiteX90" fmla="*/ 346515 w 650145"/>
                      <a:gd name="connsiteY90" fmla="*/ 20142 h 119035"/>
                      <a:gd name="connsiteX91" fmla="*/ 286986 w 650145"/>
                      <a:gd name="connsiteY91" fmla="*/ 20142 h 119035"/>
                      <a:gd name="connsiteX92" fmla="*/ 280018 w 650145"/>
                      <a:gd name="connsiteY92" fmla="*/ -186 h 119035"/>
                      <a:gd name="connsiteX93" fmla="*/ 263769 w 650145"/>
                      <a:gd name="connsiteY93" fmla="*/ -186 h 119035"/>
                      <a:gd name="connsiteX94" fmla="*/ 270758 w 650145"/>
                      <a:gd name="connsiteY94" fmla="*/ 20142 h 119035"/>
                      <a:gd name="connsiteX95" fmla="*/ 235746 w 650145"/>
                      <a:gd name="connsiteY95" fmla="*/ 20142 h 119035"/>
                      <a:gd name="connsiteX96" fmla="*/ 228757 w 650145"/>
                      <a:gd name="connsiteY96" fmla="*/ -186 h 119035"/>
                      <a:gd name="connsiteX97" fmla="*/ 212486 w 650145"/>
                      <a:gd name="connsiteY97" fmla="*/ -186 h 119035"/>
                      <a:gd name="connsiteX98" fmla="*/ 219475 w 650145"/>
                      <a:gd name="connsiteY98" fmla="*/ 20142 h 119035"/>
                      <a:gd name="connsiteX99" fmla="*/ 184463 w 650145"/>
                      <a:gd name="connsiteY99" fmla="*/ 20142 h 119035"/>
                      <a:gd name="connsiteX100" fmla="*/ 177474 w 650145"/>
                      <a:gd name="connsiteY100" fmla="*/ -186 h 119035"/>
                      <a:gd name="connsiteX101" fmla="*/ 161203 w 650145"/>
                      <a:gd name="connsiteY101" fmla="*/ -186 h 119035"/>
                      <a:gd name="connsiteX102" fmla="*/ 168192 w 650145"/>
                      <a:gd name="connsiteY102" fmla="*/ 20142 h 119035"/>
                      <a:gd name="connsiteX103" fmla="*/ 133180 w 650145"/>
                      <a:gd name="connsiteY103" fmla="*/ 20142 h 119035"/>
                      <a:gd name="connsiteX104" fmla="*/ 126191 w 650145"/>
                      <a:gd name="connsiteY104" fmla="*/ -186 h 119035"/>
                      <a:gd name="connsiteX105" fmla="*/ 109964 w 650145"/>
                      <a:gd name="connsiteY105" fmla="*/ -186 h 119035"/>
                      <a:gd name="connsiteX106" fmla="*/ 116931 w 650145"/>
                      <a:gd name="connsiteY106" fmla="*/ 20142 h 119035"/>
                      <a:gd name="connsiteX107" fmla="*/ 81919 w 650145"/>
                      <a:gd name="connsiteY107" fmla="*/ 20142 h 119035"/>
                      <a:gd name="connsiteX108" fmla="*/ 74952 w 650145"/>
                      <a:gd name="connsiteY108" fmla="*/ -186 h 119035"/>
                      <a:gd name="connsiteX109" fmla="*/ 58680 w 650145"/>
                      <a:gd name="connsiteY109" fmla="*/ -186 h 119035"/>
                      <a:gd name="connsiteX110" fmla="*/ 65648 w 650145"/>
                      <a:gd name="connsiteY110" fmla="*/ 20142 h 119035"/>
                      <a:gd name="connsiteX111" fmla="*/ 30636 w 650145"/>
                      <a:gd name="connsiteY111" fmla="*/ 20142 h 119035"/>
                      <a:gd name="connsiteX112" fmla="*/ 23669 w 650145"/>
                      <a:gd name="connsiteY112" fmla="*/ -186 h 119035"/>
                      <a:gd name="connsiteX113" fmla="*/ 35927 w 650145"/>
                      <a:gd name="connsiteY113" fmla="*/ 35509 h 119035"/>
                      <a:gd name="connsiteX114" fmla="*/ 70939 w 650145"/>
                      <a:gd name="connsiteY114" fmla="*/ 35509 h 119035"/>
                      <a:gd name="connsiteX115" fmla="*/ 77024 w 650145"/>
                      <a:gd name="connsiteY115" fmla="*/ 53257 h 119035"/>
                      <a:gd name="connsiteX116" fmla="*/ 42012 w 650145"/>
                      <a:gd name="connsiteY116" fmla="*/ 53257 h 119035"/>
                      <a:gd name="connsiteX117" fmla="*/ 87188 w 650145"/>
                      <a:gd name="connsiteY117" fmla="*/ 35509 h 119035"/>
                      <a:gd name="connsiteX118" fmla="*/ 122222 w 650145"/>
                      <a:gd name="connsiteY118" fmla="*/ 35509 h 119035"/>
                      <a:gd name="connsiteX119" fmla="*/ 128307 w 650145"/>
                      <a:gd name="connsiteY119" fmla="*/ 53257 h 119035"/>
                      <a:gd name="connsiteX120" fmla="*/ 93273 w 650145"/>
                      <a:gd name="connsiteY120" fmla="*/ 53257 h 119035"/>
                      <a:gd name="connsiteX121" fmla="*/ 138450 w 650145"/>
                      <a:gd name="connsiteY121" fmla="*/ 35509 h 119035"/>
                      <a:gd name="connsiteX122" fmla="*/ 173461 w 650145"/>
                      <a:gd name="connsiteY122" fmla="*/ 35509 h 119035"/>
                      <a:gd name="connsiteX123" fmla="*/ 179569 w 650145"/>
                      <a:gd name="connsiteY123" fmla="*/ 53257 h 119035"/>
                      <a:gd name="connsiteX124" fmla="*/ 144535 w 650145"/>
                      <a:gd name="connsiteY124" fmla="*/ 53257 h 119035"/>
                      <a:gd name="connsiteX125" fmla="*/ 189733 w 650145"/>
                      <a:gd name="connsiteY125" fmla="*/ 35509 h 119035"/>
                      <a:gd name="connsiteX126" fmla="*/ 224767 w 650145"/>
                      <a:gd name="connsiteY126" fmla="*/ 35509 h 119035"/>
                      <a:gd name="connsiteX127" fmla="*/ 230852 w 650145"/>
                      <a:gd name="connsiteY127" fmla="*/ 53257 h 119035"/>
                      <a:gd name="connsiteX128" fmla="*/ 195840 w 650145"/>
                      <a:gd name="connsiteY128" fmla="*/ 53257 h 119035"/>
                      <a:gd name="connsiteX129" fmla="*/ 241016 w 650145"/>
                      <a:gd name="connsiteY129" fmla="*/ 35509 h 119035"/>
                      <a:gd name="connsiteX130" fmla="*/ 276028 w 650145"/>
                      <a:gd name="connsiteY130" fmla="*/ 35509 h 119035"/>
                      <a:gd name="connsiteX131" fmla="*/ 282113 w 650145"/>
                      <a:gd name="connsiteY131" fmla="*/ 53257 h 119035"/>
                      <a:gd name="connsiteX132" fmla="*/ 247101 w 650145"/>
                      <a:gd name="connsiteY132" fmla="*/ 53257 h 119035"/>
                      <a:gd name="connsiteX133" fmla="*/ 292277 w 650145"/>
                      <a:gd name="connsiteY133" fmla="*/ 35509 h 119035"/>
                      <a:gd name="connsiteX134" fmla="*/ 341245 w 650145"/>
                      <a:gd name="connsiteY134" fmla="*/ 35509 h 119035"/>
                      <a:gd name="connsiteX135" fmla="*/ 335160 w 650145"/>
                      <a:gd name="connsiteY135" fmla="*/ 53257 h 119035"/>
                      <a:gd name="connsiteX136" fmla="*/ 298362 w 650145"/>
                      <a:gd name="connsiteY136" fmla="*/ 53257 h 119035"/>
                      <a:gd name="connsiteX137" fmla="*/ 357494 w 650145"/>
                      <a:gd name="connsiteY137" fmla="*/ 35509 h 119035"/>
                      <a:gd name="connsiteX138" fmla="*/ 392529 w 650145"/>
                      <a:gd name="connsiteY138" fmla="*/ 35509 h 119035"/>
                      <a:gd name="connsiteX139" fmla="*/ 386421 w 650145"/>
                      <a:gd name="connsiteY139" fmla="*/ 53257 h 119035"/>
                      <a:gd name="connsiteX140" fmla="*/ 351409 w 650145"/>
                      <a:gd name="connsiteY140" fmla="*/ 53257 h 119035"/>
                      <a:gd name="connsiteX141" fmla="*/ 408778 w 650145"/>
                      <a:gd name="connsiteY141" fmla="*/ 35509 h 119035"/>
                      <a:gd name="connsiteX142" fmla="*/ 443811 w 650145"/>
                      <a:gd name="connsiteY142" fmla="*/ 35509 h 119035"/>
                      <a:gd name="connsiteX143" fmla="*/ 437726 w 650145"/>
                      <a:gd name="connsiteY143" fmla="*/ 53257 h 119035"/>
                      <a:gd name="connsiteX144" fmla="*/ 402693 w 650145"/>
                      <a:gd name="connsiteY144" fmla="*/ 53257 h 119035"/>
                      <a:gd name="connsiteX145" fmla="*/ 460039 w 650145"/>
                      <a:gd name="connsiteY145" fmla="*/ 35509 h 119035"/>
                      <a:gd name="connsiteX146" fmla="*/ 495073 w 650145"/>
                      <a:gd name="connsiteY146" fmla="*/ 35509 h 119035"/>
                      <a:gd name="connsiteX147" fmla="*/ 488988 w 650145"/>
                      <a:gd name="connsiteY147" fmla="*/ 53257 h 119035"/>
                      <a:gd name="connsiteX148" fmla="*/ 453954 w 650145"/>
                      <a:gd name="connsiteY148" fmla="*/ 53257 h 119035"/>
                      <a:gd name="connsiteX149" fmla="*/ 511322 w 650145"/>
                      <a:gd name="connsiteY149" fmla="*/ 35509 h 119035"/>
                      <a:gd name="connsiteX150" fmla="*/ 546334 w 650145"/>
                      <a:gd name="connsiteY150" fmla="*/ 35509 h 119035"/>
                      <a:gd name="connsiteX151" fmla="*/ 540249 w 650145"/>
                      <a:gd name="connsiteY151" fmla="*/ 53257 h 119035"/>
                      <a:gd name="connsiteX152" fmla="*/ 505215 w 650145"/>
                      <a:gd name="connsiteY152" fmla="*/ 53257 h 119035"/>
                      <a:gd name="connsiteX153" fmla="*/ 562605 w 650145"/>
                      <a:gd name="connsiteY153" fmla="*/ 35509 h 119035"/>
                      <a:gd name="connsiteX154" fmla="*/ 597617 w 650145"/>
                      <a:gd name="connsiteY154" fmla="*/ 35509 h 119035"/>
                      <a:gd name="connsiteX155" fmla="*/ 591532 w 650145"/>
                      <a:gd name="connsiteY155" fmla="*/ 53257 h 119035"/>
                      <a:gd name="connsiteX156" fmla="*/ 556498 w 650145"/>
                      <a:gd name="connsiteY156" fmla="*/ 53257 h 119035"/>
                      <a:gd name="connsiteX157" fmla="*/ 47149 w 650145"/>
                      <a:gd name="connsiteY157" fmla="*/ 68206 h 119035"/>
                      <a:gd name="connsiteX158" fmla="*/ 82161 w 650145"/>
                      <a:gd name="connsiteY158" fmla="*/ 68206 h 119035"/>
                      <a:gd name="connsiteX159" fmla="*/ 88379 w 650145"/>
                      <a:gd name="connsiteY159" fmla="*/ 86329 h 119035"/>
                      <a:gd name="connsiteX160" fmla="*/ 53367 w 650145"/>
                      <a:gd name="connsiteY160" fmla="*/ 86329 h 119035"/>
                      <a:gd name="connsiteX161" fmla="*/ 98411 w 650145"/>
                      <a:gd name="connsiteY161" fmla="*/ 68206 h 119035"/>
                      <a:gd name="connsiteX162" fmla="*/ 133423 w 650145"/>
                      <a:gd name="connsiteY162" fmla="*/ 68206 h 119035"/>
                      <a:gd name="connsiteX163" fmla="*/ 139640 w 650145"/>
                      <a:gd name="connsiteY163" fmla="*/ 86329 h 119035"/>
                      <a:gd name="connsiteX164" fmla="*/ 104628 w 650145"/>
                      <a:gd name="connsiteY164" fmla="*/ 86329 h 119035"/>
                      <a:gd name="connsiteX165" fmla="*/ 149672 w 650145"/>
                      <a:gd name="connsiteY165" fmla="*/ 68206 h 119035"/>
                      <a:gd name="connsiteX166" fmla="*/ 184684 w 650145"/>
                      <a:gd name="connsiteY166" fmla="*/ 68206 h 119035"/>
                      <a:gd name="connsiteX167" fmla="*/ 190923 w 650145"/>
                      <a:gd name="connsiteY167" fmla="*/ 86329 h 119035"/>
                      <a:gd name="connsiteX168" fmla="*/ 155889 w 650145"/>
                      <a:gd name="connsiteY168" fmla="*/ 86329 h 119035"/>
                      <a:gd name="connsiteX169" fmla="*/ 200955 w 650145"/>
                      <a:gd name="connsiteY169" fmla="*/ 68206 h 119035"/>
                      <a:gd name="connsiteX170" fmla="*/ 235989 w 650145"/>
                      <a:gd name="connsiteY170" fmla="*/ 68206 h 119035"/>
                      <a:gd name="connsiteX171" fmla="*/ 242206 w 650145"/>
                      <a:gd name="connsiteY171" fmla="*/ 86329 h 119035"/>
                      <a:gd name="connsiteX172" fmla="*/ 207195 w 650145"/>
                      <a:gd name="connsiteY172" fmla="*/ 86329 h 119035"/>
                      <a:gd name="connsiteX173" fmla="*/ 252216 w 650145"/>
                      <a:gd name="connsiteY173" fmla="*/ 68206 h 119035"/>
                      <a:gd name="connsiteX174" fmla="*/ 287228 w 650145"/>
                      <a:gd name="connsiteY174" fmla="*/ 68206 h 119035"/>
                      <a:gd name="connsiteX175" fmla="*/ 293468 w 650145"/>
                      <a:gd name="connsiteY175" fmla="*/ 86329 h 119035"/>
                      <a:gd name="connsiteX176" fmla="*/ 258434 w 650145"/>
                      <a:gd name="connsiteY176" fmla="*/ 86329 h 119035"/>
                      <a:gd name="connsiteX177" fmla="*/ 303477 w 650145"/>
                      <a:gd name="connsiteY177" fmla="*/ 68206 h 119035"/>
                      <a:gd name="connsiteX178" fmla="*/ 330045 w 650145"/>
                      <a:gd name="connsiteY178" fmla="*/ 68206 h 119035"/>
                      <a:gd name="connsiteX179" fmla="*/ 323827 w 650145"/>
                      <a:gd name="connsiteY179" fmla="*/ 86329 h 119035"/>
                      <a:gd name="connsiteX180" fmla="*/ 309717 w 650145"/>
                      <a:gd name="connsiteY180" fmla="*/ 86329 h 119035"/>
                      <a:gd name="connsiteX181" fmla="*/ 346272 w 650145"/>
                      <a:gd name="connsiteY181" fmla="*/ 68206 h 119035"/>
                      <a:gd name="connsiteX182" fmla="*/ 381306 w 650145"/>
                      <a:gd name="connsiteY182" fmla="*/ 68206 h 119035"/>
                      <a:gd name="connsiteX183" fmla="*/ 375089 w 650145"/>
                      <a:gd name="connsiteY183" fmla="*/ 86329 h 119035"/>
                      <a:gd name="connsiteX184" fmla="*/ 340055 w 650145"/>
                      <a:gd name="connsiteY184" fmla="*/ 86329 h 119035"/>
                      <a:gd name="connsiteX185" fmla="*/ 397577 w 650145"/>
                      <a:gd name="connsiteY185" fmla="*/ 68206 h 119035"/>
                      <a:gd name="connsiteX186" fmla="*/ 432589 w 650145"/>
                      <a:gd name="connsiteY186" fmla="*/ 68206 h 119035"/>
                      <a:gd name="connsiteX187" fmla="*/ 426350 w 650145"/>
                      <a:gd name="connsiteY187" fmla="*/ 86329 h 119035"/>
                      <a:gd name="connsiteX188" fmla="*/ 391338 w 650145"/>
                      <a:gd name="connsiteY188" fmla="*/ 86329 h 119035"/>
                      <a:gd name="connsiteX189" fmla="*/ 448839 w 650145"/>
                      <a:gd name="connsiteY189" fmla="*/ 68206 h 119035"/>
                      <a:gd name="connsiteX190" fmla="*/ 483850 w 650145"/>
                      <a:gd name="connsiteY190" fmla="*/ 68206 h 119035"/>
                      <a:gd name="connsiteX191" fmla="*/ 477633 w 650145"/>
                      <a:gd name="connsiteY191" fmla="*/ 86329 h 119035"/>
                      <a:gd name="connsiteX192" fmla="*/ 442621 w 650145"/>
                      <a:gd name="connsiteY192" fmla="*/ 86329 h 119035"/>
                      <a:gd name="connsiteX193" fmla="*/ 500100 w 650145"/>
                      <a:gd name="connsiteY193" fmla="*/ 68206 h 119035"/>
                      <a:gd name="connsiteX194" fmla="*/ 535112 w 650145"/>
                      <a:gd name="connsiteY194" fmla="*/ 68206 h 119035"/>
                      <a:gd name="connsiteX195" fmla="*/ 528894 w 650145"/>
                      <a:gd name="connsiteY195" fmla="*/ 86329 h 119035"/>
                      <a:gd name="connsiteX196" fmla="*/ 493860 w 650145"/>
                      <a:gd name="connsiteY196" fmla="*/ 86329 h 119035"/>
                      <a:gd name="connsiteX197" fmla="*/ 551383 w 650145"/>
                      <a:gd name="connsiteY197" fmla="*/ 68206 h 119035"/>
                      <a:gd name="connsiteX198" fmla="*/ 586395 w 650145"/>
                      <a:gd name="connsiteY198" fmla="*/ 68206 h 119035"/>
                      <a:gd name="connsiteX199" fmla="*/ 580177 w 650145"/>
                      <a:gd name="connsiteY199" fmla="*/ 86329 h 119035"/>
                      <a:gd name="connsiteX200" fmla="*/ 545165 w 650145"/>
                      <a:gd name="connsiteY200" fmla="*/ 86329 h 119035"/>
                      <a:gd name="connsiteX201" fmla="*/ 314722 w 650145"/>
                      <a:gd name="connsiteY201" fmla="*/ 100926 h 119035"/>
                      <a:gd name="connsiteX202" fmla="*/ 318800 w 650145"/>
                      <a:gd name="connsiteY202" fmla="*/ 100926 h 119035"/>
                      <a:gd name="connsiteX203" fmla="*/ 316772 w 650145"/>
                      <a:gd name="connsiteY203" fmla="*/ 106878 h 1190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  <a:cxn ang="0">
                        <a:pos x="connsiteX121" y="connsiteY121"/>
                      </a:cxn>
                      <a:cxn ang="0">
                        <a:pos x="connsiteX122" y="connsiteY122"/>
                      </a:cxn>
                      <a:cxn ang="0">
                        <a:pos x="connsiteX123" y="connsiteY123"/>
                      </a:cxn>
                      <a:cxn ang="0">
                        <a:pos x="connsiteX124" y="connsiteY124"/>
                      </a:cxn>
                      <a:cxn ang="0">
                        <a:pos x="connsiteX125" y="connsiteY125"/>
                      </a:cxn>
                      <a:cxn ang="0">
                        <a:pos x="connsiteX126" y="connsiteY126"/>
                      </a:cxn>
                      <a:cxn ang="0">
                        <a:pos x="connsiteX127" y="connsiteY127"/>
                      </a:cxn>
                      <a:cxn ang="0">
                        <a:pos x="connsiteX128" y="connsiteY128"/>
                      </a:cxn>
                      <a:cxn ang="0">
                        <a:pos x="connsiteX129" y="connsiteY129"/>
                      </a:cxn>
                      <a:cxn ang="0">
                        <a:pos x="connsiteX130" y="connsiteY130"/>
                      </a:cxn>
                      <a:cxn ang="0">
                        <a:pos x="connsiteX131" y="connsiteY131"/>
                      </a:cxn>
                      <a:cxn ang="0">
                        <a:pos x="connsiteX132" y="connsiteY132"/>
                      </a:cxn>
                      <a:cxn ang="0">
                        <a:pos x="connsiteX133" y="connsiteY133"/>
                      </a:cxn>
                      <a:cxn ang="0">
                        <a:pos x="connsiteX134" y="connsiteY134"/>
                      </a:cxn>
                      <a:cxn ang="0">
                        <a:pos x="connsiteX135" y="connsiteY135"/>
                      </a:cxn>
                      <a:cxn ang="0">
                        <a:pos x="connsiteX136" y="connsiteY136"/>
                      </a:cxn>
                      <a:cxn ang="0">
                        <a:pos x="connsiteX137" y="connsiteY137"/>
                      </a:cxn>
                      <a:cxn ang="0">
                        <a:pos x="connsiteX138" y="connsiteY138"/>
                      </a:cxn>
                      <a:cxn ang="0">
                        <a:pos x="connsiteX139" y="connsiteY139"/>
                      </a:cxn>
                      <a:cxn ang="0">
                        <a:pos x="connsiteX140" y="connsiteY140"/>
                      </a:cxn>
                      <a:cxn ang="0">
                        <a:pos x="connsiteX141" y="connsiteY141"/>
                      </a:cxn>
                      <a:cxn ang="0">
                        <a:pos x="connsiteX142" y="connsiteY142"/>
                      </a:cxn>
                      <a:cxn ang="0">
                        <a:pos x="connsiteX143" y="connsiteY143"/>
                      </a:cxn>
                      <a:cxn ang="0">
                        <a:pos x="connsiteX144" y="connsiteY144"/>
                      </a:cxn>
                      <a:cxn ang="0">
                        <a:pos x="connsiteX145" y="connsiteY145"/>
                      </a:cxn>
                      <a:cxn ang="0">
                        <a:pos x="connsiteX146" y="connsiteY146"/>
                      </a:cxn>
                      <a:cxn ang="0">
                        <a:pos x="connsiteX147" y="connsiteY147"/>
                      </a:cxn>
                      <a:cxn ang="0">
                        <a:pos x="connsiteX148" y="connsiteY148"/>
                      </a:cxn>
                      <a:cxn ang="0">
                        <a:pos x="connsiteX149" y="connsiteY149"/>
                      </a:cxn>
                      <a:cxn ang="0">
                        <a:pos x="connsiteX150" y="connsiteY150"/>
                      </a:cxn>
                      <a:cxn ang="0">
                        <a:pos x="connsiteX151" y="connsiteY151"/>
                      </a:cxn>
                      <a:cxn ang="0">
                        <a:pos x="connsiteX152" y="connsiteY152"/>
                      </a:cxn>
                      <a:cxn ang="0">
                        <a:pos x="connsiteX153" y="connsiteY153"/>
                      </a:cxn>
                      <a:cxn ang="0">
                        <a:pos x="connsiteX154" y="connsiteY154"/>
                      </a:cxn>
                      <a:cxn ang="0">
                        <a:pos x="connsiteX155" y="connsiteY155"/>
                      </a:cxn>
                      <a:cxn ang="0">
                        <a:pos x="connsiteX156" y="connsiteY156"/>
                      </a:cxn>
                      <a:cxn ang="0">
                        <a:pos x="connsiteX157" y="connsiteY157"/>
                      </a:cxn>
                      <a:cxn ang="0">
                        <a:pos x="connsiteX158" y="connsiteY158"/>
                      </a:cxn>
                      <a:cxn ang="0">
                        <a:pos x="connsiteX159" y="connsiteY159"/>
                      </a:cxn>
                      <a:cxn ang="0">
                        <a:pos x="connsiteX160" y="connsiteY160"/>
                      </a:cxn>
                      <a:cxn ang="0">
                        <a:pos x="connsiteX161" y="connsiteY161"/>
                      </a:cxn>
                      <a:cxn ang="0">
                        <a:pos x="connsiteX162" y="connsiteY162"/>
                      </a:cxn>
                      <a:cxn ang="0">
                        <a:pos x="connsiteX163" y="connsiteY163"/>
                      </a:cxn>
                      <a:cxn ang="0">
                        <a:pos x="connsiteX164" y="connsiteY164"/>
                      </a:cxn>
                      <a:cxn ang="0">
                        <a:pos x="connsiteX165" y="connsiteY165"/>
                      </a:cxn>
                      <a:cxn ang="0">
                        <a:pos x="connsiteX166" y="connsiteY166"/>
                      </a:cxn>
                      <a:cxn ang="0">
                        <a:pos x="connsiteX167" y="connsiteY167"/>
                      </a:cxn>
                      <a:cxn ang="0">
                        <a:pos x="connsiteX168" y="connsiteY168"/>
                      </a:cxn>
                      <a:cxn ang="0">
                        <a:pos x="connsiteX169" y="connsiteY169"/>
                      </a:cxn>
                      <a:cxn ang="0">
                        <a:pos x="connsiteX170" y="connsiteY170"/>
                      </a:cxn>
                      <a:cxn ang="0">
                        <a:pos x="connsiteX171" y="connsiteY171"/>
                      </a:cxn>
                      <a:cxn ang="0">
                        <a:pos x="connsiteX172" y="connsiteY172"/>
                      </a:cxn>
                      <a:cxn ang="0">
                        <a:pos x="connsiteX173" y="connsiteY173"/>
                      </a:cxn>
                      <a:cxn ang="0">
                        <a:pos x="connsiteX174" y="connsiteY174"/>
                      </a:cxn>
                      <a:cxn ang="0">
                        <a:pos x="connsiteX175" y="connsiteY175"/>
                      </a:cxn>
                      <a:cxn ang="0">
                        <a:pos x="connsiteX176" y="connsiteY176"/>
                      </a:cxn>
                      <a:cxn ang="0">
                        <a:pos x="connsiteX177" y="connsiteY177"/>
                      </a:cxn>
                      <a:cxn ang="0">
                        <a:pos x="connsiteX178" y="connsiteY178"/>
                      </a:cxn>
                      <a:cxn ang="0">
                        <a:pos x="connsiteX179" y="connsiteY179"/>
                      </a:cxn>
                      <a:cxn ang="0">
                        <a:pos x="connsiteX180" y="connsiteY180"/>
                      </a:cxn>
                      <a:cxn ang="0">
                        <a:pos x="connsiteX181" y="connsiteY181"/>
                      </a:cxn>
                      <a:cxn ang="0">
                        <a:pos x="connsiteX182" y="connsiteY182"/>
                      </a:cxn>
                      <a:cxn ang="0">
                        <a:pos x="connsiteX183" y="connsiteY183"/>
                      </a:cxn>
                      <a:cxn ang="0">
                        <a:pos x="connsiteX184" y="connsiteY184"/>
                      </a:cxn>
                      <a:cxn ang="0">
                        <a:pos x="connsiteX185" y="connsiteY185"/>
                      </a:cxn>
                      <a:cxn ang="0">
                        <a:pos x="connsiteX186" y="connsiteY186"/>
                      </a:cxn>
                      <a:cxn ang="0">
                        <a:pos x="connsiteX187" y="connsiteY187"/>
                      </a:cxn>
                      <a:cxn ang="0">
                        <a:pos x="connsiteX188" y="connsiteY188"/>
                      </a:cxn>
                      <a:cxn ang="0">
                        <a:pos x="connsiteX189" y="connsiteY189"/>
                      </a:cxn>
                      <a:cxn ang="0">
                        <a:pos x="connsiteX190" y="connsiteY190"/>
                      </a:cxn>
                      <a:cxn ang="0">
                        <a:pos x="connsiteX191" y="connsiteY191"/>
                      </a:cxn>
                      <a:cxn ang="0">
                        <a:pos x="connsiteX192" y="connsiteY192"/>
                      </a:cxn>
                      <a:cxn ang="0">
                        <a:pos x="connsiteX193" y="connsiteY193"/>
                      </a:cxn>
                      <a:cxn ang="0">
                        <a:pos x="connsiteX194" y="connsiteY194"/>
                      </a:cxn>
                      <a:cxn ang="0">
                        <a:pos x="connsiteX195" y="connsiteY195"/>
                      </a:cxn>
                      <a:cxn ang="0">
                        <a:pos x="connsiteX196" y="connsiteY196"/>
                      </a:cxn>
                      <a:cxn ang="0">
                        <a:pos x="connsiteX197" y="connsiteY197"/>
                      </a:cxn>
                      <a:cxn ang="0">
                        <a:pos x="connsiteX198" y="connsiteY198"/>
                      </a:cxn>
                      <a:cxn ang="0">
                        <a:pos x="connsiteX199" y="connsiteY199"/>
                      </a:cxn>
                      <a:cxn ang="0">
                        <a:pos x="connsiteX200" y="connsiteY200"/>
                      </a:cxn>
                      <a:cxn ang="0">
                        <a:pos x="connsiteX201" y="connsiteY201"/>
                      </a:cxn>
                      <a:cxn ang="0">
                        <a:pos x="connsiteX202" y="connsiteY202"/>
                      </a:cxn>
                      <a:cxn ang="0">
                        <a:pos x="connsiteX203" y="connsiteY203"/>
                      </a:cxn>
                    </a:cxnLst>
                    <a:rect l="l" t="t" r="r" b="b"/>
                    <a:pathLst>
                      <a:path w="650145" h="119035">
                        <a:moveTo>
                          <a:pt x="7397" y="-186"/>
                        </a:moveTo>
                        <a:lnTo>
                          <a:pt x="14364" y="20142"/>
                        </a:lnTo>
                        <a:lnTo>
                          <a:pt x="11" y="20142"/>
                        </a:lnTo>
                        <a:lnTo>
                          <a:pt x="5303" y="35509"/>
                        </a:lnTo>
                        <a:lnTo>
                          <a:pt x="19656" y="35509"/>
                        </a:lnTo>
                        <a:lnTo>
                          <a:pt x="25741" y="53257"/>
                        </a:lnTo>
                        <a:lnTo>
                          <a:pt x="11410" y="53257"/>
                        </a:lnTo>
                        <a:lnTo>
                          <a:pt x="16569" y="68206"/>
                        </a:lnTo>
                        <a:lnTo>
                          <a:pt x="30878" y="68206"/>
                        </a:lnTo>
                        <a:lnTo>
                          <a:pt x="37096" y="86329"/>
                        </a:lnTo>
                        <a:lnTo>
                          <a:pt x="23911" y="86329"/>
                        </a:lnTo>
                        <a:cubicBezTo>
                          <a:pt x="26954" y="91753"/>
                          <a:pt x="30724" y="96671"/>
                          <a:pt x="35111" y="100926"/>
                        </a:cubicBezTo>
                        <a:lnTo>
                          <a:pt x="42101" y="100926"/>
                        </a:lnTo>
                        <a:lnTo>
                          <a:pt x="44724" y="108554"/>
                        </a:lnTo>
                        <a:cubicBezTo>
                          <a:pt x="50567" y="112346"/>
                          <a:pt x="57005" y="115190"/>
                          <a:pt x="63862" y="116910"/>
                        </a:cubicBezTo>
                        <a:lnTo>
                          <a:pt x="58372" y="100926"/>
                        </a:lnTo>
                        <a:lnTo>
                          <a:pt x="93384" y="100926"/>
                        </a:lnTo>
                        <a:lnTo>
                          <a:pt x="99557" y="118850"/>
                        </a:lnTo>
                        <a:lnTo>
                          <a:pt x="115784" y="118850"/>
                        </a:lnTo>
                        <a:lnTo>
                          <a:pt x="109633" y="100926"/>
                        </a:lnTo>
                        <a:lnTo>
                          <a:pt x="144645" y="100926"/>
                        </a:lnTo>
                        <a:lnTo>
                          <a:pt x="150796" y="118850"/>
                        </a:lnTo>
                        <a:lnTo>
                          <a:pt x="167068" y="118850"/>
                        </a:lnTo>
                        <a:lnTo>
                          <a:pt x="160916" y="100926"/>
                        </a:lnTo>
                        <a:lnTo>
                          <a:pt x="195928" y="100926"/>
                        </a:lnTo>
                        <a:lnTo>
                          <a:pt x="202079" y="118850"/>
                        </a:lnTo>
                        <a:lnTo>
                          <a:pt x="218351" y="118850"/>
                        </a:lnTo>
                        <a:lnTo>
                          <a:pt x="212199" y="100926"/>
                        </a:lnTo>
                        <a:lnTo>
                          <a:pt x="247211" y="100926"/>
                        </a:lnTo>
                        <a:lnTo>
                          <a:pt x="253363" y="118850"/>
                        </a:lnTo>
                        <a:lnTo>
                          <a:pt x="269590" y="118850"/>
                        </a:lnTo>
                        <a:lnTo>
                          <a:pt x="263461" y="100926"/>
                        </a:lnTo>
                        <a:lnTo>
                          <a:pt x="298451" y="100926"/>
                        </a:lnTo>
                        <a:lnTo>
                          <a:pt x="304624" y="118850"/>
                        </a:lnTo>
                        <a:lnTo>
                          <a:pt x="328876" y="118850"/>
                        </a:lnTo>
                        <a:lnTo>
                          <a:pt x="335050" y="100926"/>
                        </a:lnTo>
                        <a:lnTo>
                          <a:pt x="370062" y="100926"/>
                        </a:lnTo>
                        <a:lnTo>
                          <a:pt x="363910" y="118850"/>
                        </a:lnTo>
                        <a:lnTo>
                          <a:pt x="380181" y="118850"/>
                        </a:lnTo>
                        <a:lnTo>
                          <a:pt x="386333" y="100926"/>
                        </a:lnTo>
                        <a:lnTo>
                          <a:pt x="421345" y="100926"/>
                        </a:lnTo>
                        <a:lnTo>
                          <a:pt x="415194" y="118850"/>
                        </a:lnTo>
                        <a:lnTo>
                          <a:pt x="431465" y="118850"/>
                        </a:lnTo>
                        <a:lnTo>
                          <a:pt x="437616" y="100926"/>
                        </a:lnTo>
                        <a:lnTo>
                          <a:pt x="472628" y="100926"/>
                        </a:lnTo>
                        <a:lnTo>
                          <a:pt x="466477" y="118850"/>
                        </a:lnTo>
                        <a:lnTo>
                          <a:pt x="482704" y="118850"/>
                        </a:lnTo>
                        <a:lnTo>
                          <a:pt x="488855" y="100926"/>
                        </a:lnTo>
                        <a:lnTo>
                          <a:pt x="523889" y="100926"/>
                        </a:lnTo>
                        <a:lnTo>
                          <a:pt x="517738" y="118850"/>
                        </a:lnTo>
                        <a:lnTo>
                          <a:pt x="533987" y="118850"/>
                        </a:lnTo>
                        <a:lnTo>
                          <a:pt x="540138" y="100926"/>
                        </a:lnTo>
                        <a:lnTo>
                          <a:pt x="575172" y="100926"/>
                        </a:lnTo>
                        <a:lnTo>
                          <a:pt x="569021" y="118850"/>
                        </a:lnTo>
                        <a:lnTo>
                          <a:pt x="570829" y="118850"/>
                        </a:lnTo>
                        <a:cubicBezTo>
                          <a:pt x="575988" y="118850"/>
                          <a:pt x="581037" y="118211"/>
                          <a:pt x="585910" y="117020"/>
                        </a:cubicBezTo>
                        <a:lnTo>
                          <a:pt x="591422" y="100926"/>
                        </a:lnTo>
                        <a:lnTo>
                          <a:pt x="615057" y="100926"/>
                        </a:lnTo>
                        <a:cubicBezTo>
                          <a:pt x="619423" y="96671"/>
                          <a:pt x="623192" y="91753"/>
                          <a:pt x="626235" y="86329"/>
                        </a:cubicBezTo>
                        <a:lnTo>
                          <a:pt x="596427" y="86329"/>
                        </a:lnTo>
                        <a:lnTo>
                          <a:pt x="602644" y="68206"/>
                        </a:lnTo>
                        <a:lnTo>
                          <a:pt x="633577" y="68206"/>
                        </a:lnTo>
                        <a:lnTo>
                          <a:pt x="638736" y="53257"/>
                        </a:lnTo>
                        <a:lnTo>
                          <a:pt x="607781" y="53257"/>
                        </a:lnTo>
                        <a:lnTo>
                          <a:pt x="613867" y="35509"/>
                        </a:lnTo>
                        <a:lnTo>
                          <a:pt x="644844" y="35509"/>
                        </a:lnTo>
                        <a:lnTo>
                          <a:pt x="650157" y="20142"/>
                        </a:lnTo>
                        <a:lnTo>
                          <a:pt x="619136" y="20142"/>
                        </a:lnTo>
                        <a:lnTo>
                          <a:pt x="626103" y="-186"/>
                        </a:lnTo>
                        <a:lnTo>
                          <a:pt x="609876" y="-186"/>
                        </a:lnTo>
                        <a:lnTo>
                          <a:pt x="602909" y="20142"/>
                        </a:lnTo>
                        <a:lnTo>
                          <a:pt x="567874" y="20142"/>
                        </a:lnTo>
                        <a:lnTo>
                          <a:pt x="574864" y="-186"/>
                        </a:lnTo>
                        <a:lnTo>
                          <a:pt x="558593" y="-186"/>
                        </a:lnTo>
                        <a:lnTo>
                          <a:pt x="551603" y="20142"/>
                        </a:lnTo>
                        <a:lnTo>
                          <a:pt x="516592" y="20142"/>
                        </a:lnTo>
                        <a:lnTo>
                          <a:pt x="523581" y="-186"/>
                        </a:lnTo>
                        <a:lnTo>
                          <a:pt x="507309" y="-186"/>
                        </a:lnTo>
                        <a:lnTo>
                          <a:pt x="500342" y="20142"/>
                        </a:lnTo>
                        <a:lnTo>
                          <a:pt x="465308" y="20142"/>
                        </a:lnTo>
                        <a:lnTo>
                          <a:pt x="472275" y="-186"/>
                        </a:lnTo>
                        <a:lnTo>
                          <a:pt x="456048" y="-186"/>
                        </a:lnTo>
                        <a:lnTo>
                          <a:pt x="449081" y="20142"/>
                        </a:lnTo>
                        <a:lnTo>
                          <a:pt x="414069" y="20142"/>
                        </a:lnTo>
                        <a:lnTo>
                          <a:pt x="421036" y="-186"/>
                        </a:lnTo>
                        <a:lnTo>
                          <a:pt x="404765" y="-186"/>
                        </a:lnTo>
                        <a:lnTo>
                          <a:pt x="397798" y="20142"/>
                        </a:lnTo>
                        <a:lnTo>
                          <a:pt x="362786" y="20142"/>
                        </a:lnTo>
                        <a:lnTo>
                          <a:pt x="369753" y="-186"/>
                        </a:lnTo>
                        <a:lnTo>
                          <a:pt x="353482" y="-186"/>
                        </a:lnTo>
                        <a:lnTo>
                          <a:pt x="346515" y="20142"/>
                        </a:lnTo>
                        <a:lnTo>
                          <a:pt x="286986" y="20142"/>
                        </a:lnTo>
                        <a:lnTo>
                          <a:pt x="280018" y="-186"/>
                        </a:lnTo>
                        <a:lnTo>
                          <a:pt x="263769" y="-186"/>
                        </a:lnTo>
                        <a:lnTo>
                          <a:pt x="270758" y="20142"/>
                        </a:lnTo>
                        <a:lnTo>
                          <a:pt x="235746" y="20142"/>
                        </a:lnTo>
                        <a:lnTo>
                          <a:pt x="228757" y="-186"/>
                        </a:lnTo>
                        <a:lnTo>
                          <a:pt x="212486" y="-186"/>
                        </a:lnTo>
                        <a:lnTo>
                          <a:pt x="219475" y="20142"/>
                        </a:lnTo>
                        <a:lnTo>
                          <a:pt x="184463" y="20142"/>
                        </a:lnTo>
                        <a:lnTo>
                          <a:pt x="177474" y="-186"/>
                        </a:lnTo>
                        <a:lnTo>
                          <a:pt x="161203" y="-186"/>
                        </a:lnTo>
                        <a:lnTo>
                          <a:pt x="168192" y="20142"/>
                        </a:lnTo>
                        <a:lnTo>
                          <a:pt x="133180" y="20142"/>
                        </a:lnTo>
                        <a:lnTo>
                          <a:pt x="126191" y="-186"/>
                        </a:lnTo>
                        <a:lnTo>
                          <a:pt x="109964" y="-186"/>
                        </a:lnTo>
                        <a:lnTo>
                          <a:pt x="116931" y="20142"/>
                        </a:lnTo>
                        <a:lnTo>
                          <a:pt x="81919" y="20142"/>
                        </a:lnTo>
                        <a:lnTo>
                          <a:pt x="74952" y="-186"/>
                        </a:lnTo>
                        <a:lnTo>
                          <a:pt x="58680" y="-186"/>
                        </a:lnTo>
                        <a:lnTo>
                          <a:pt x="65648" y="20142"/>
                        </a:lnTo>
                        <a:lnTo>
                          <a:pt x="30636" y="20142"/>
                        </a:lnTo>
                        <a:lnTo>
                          <a:pt x="23669" y="-186"/>
                        </a:lnTo>
                        <a:close/>
                        <a:moveTo>
                          <a:pt x="35927" y="35509"/>
                        </a:moveTo>
                        <a:lnTo>
                          <a:pt x="70939" y="35509"/>
                        </a:lnTo>
                        <a:lnTo>
                          <a:pt x="77024" y="53257"/>
                        </a:lnTo>
                        <a:lnTo>
                          <a:pt x="42012" y="53257"/>
                        </a:lnTo>
                        <a:close/>
                        <a:moveTo>
                          <a:pt x="87188" y="35509"/>
                        </a:moveTo>
                        <a:lnTo>
                          <a:pt x="122222" y="35509"/>
                        </a:lnTo>
                        <a:lnTo>
                          <a:pt x="128307" y="53257"/>
                        </a:lnTo>
                        <a:lnTo>
                          <a:pt x="93273" y="53257"/>
                        </a:lnTo>
                        <a:close/>
                        <a:moveTo>
                          <a:pt x="138450" y="35509"/>
                        </a:moveTo>
                        <a:lnTo>
                          <a:pt x="173461" y="35509"/>
                        </a:lnTo>
                        <a:lnTo>
                          <a:pt x="179569" y="53257"/>
                        </a:lnTo>
                        <a:lnTo>
                          <a:pt x="144535" y="53257"/>
                        </a:lnTo>
                        <a:close/>
                        <a:moveTo>
                          <a:pt x="189733" y="35509"/>
                        </a:moveTo>
                        <a:lnTo>
                          <a:pt x="224767" y="35509"/>
                        </a:lnTo>
                        <a:lnTo>
                          <a:pt x="230852" y="53257"/>
                        </a:lnTo>
                        <a:lnTo>
                          <a:pt x="195840" y="53257"/>
                        </a:lnTo>
                        <a:close/>
                        <a:moveTo>
                          <a:pt x="241016" y="35509"/>
                        </a:moveTo>
                        <a:lnTo>
                          <a:pt x="276028" y="35509"/>
                        </a:lnTo>
                        <a:lnTo>
                          <a:pt x="282113" y="53257"/>
                        </a:lnTo>
                        <a:lnTo>
                          <a:pt x="247101" y="53257"/>
                        </a:lnTo>
                        <a:close/>
                        <a:moveTo>
                          <a:pt x="292277" y="35509"/>
                        </a:moveTo>
                        <a:lnTo>
                          <a:pt x="341245" y="35509"/>
                        </a:lnTo>
                        <a:lnTo>
                          <a:pt x="335160" y="53257"/>
                        </a:lnTo>
                        <a:lnTo>
                          <a:pt x="298362" y="53257"/>
                        </a:lnTo>
                        <a:close/>
                        <a:moveTo>
                          <a:pt x="357494" y="35509"/>
                        </a:moveTo>
                        <a:lnTo>
                          <a:pt x="392529" y="35509"/>
                        </a:lnTo>
                        <a:lnTo>
                          <a:pt x="386421" y="53257"/>
                        </a:lnTo>
                        <a:lnTo>
                          <a:pt x="351409" y="53257"/>
                        </a:lnTo>
                        <a:close/>
                        <a:moveTo>
                          <a:pt x="408778" y="35509"/>
                        </a:moveTo>
                        <a:lnTo>
                          <a:pt x="443811" y="35509"/>
                        </a:lnTo>
                        <a:lnTo>
                          <a:pt x="437726" y="53257"/>
                        </a:lnTo>
                        <a:lnTo>
                          <a:pt x="402693" y="53257"/>
                        </a:lnTo>
                        <a:close/>
                        <a:moveTo>
                          <a:pt x="460039" y="35509"/>
                        </a:moveTo>
                        <a:lnTo>
                          <a:pt x="495073" y="35509"/>
                        </a:lnTo>
                        <a:lnTo>
                          <a:pt x="488988" y="53257"/>
                        </a:lnTo>
                        <a:lnTo>
                          <a:pt x="453954" y="53257"/>
                        </a:lnTo>
                        <a:close/>
                        <a:moveTo>
                          <a:pt x="511322" y="35509"/>
                        </a:moveTo>
                        <a:lnTo>
                          <a:pt x="546334" y="35509"/>
                        </a:lnTo>
                        <a:lnTo>
                          <a:pt x="540249" y="53257"/>
                        </a:lnTo>
                        <a:lnTo>
                          <a:pt x="505215" y="53257"/>
                        </a:lnTo>
                        <a:close/>
                        <a:moveTo>
                          <a:pt x="562605" y="35509"/>
                        </a:moveTo>
                        <a:lnTo>
                          <a:pt x="597617" y="35509"/>
                        </a:lnTo>
                        <a:lnTo>
                          <a:pt x="591532" y="53257"/>
                        </a:lnTo>
                        <a:lnTo>
                          <a:pt x="556498" y="53257"/>
                        </a:lnTo>
                        <a:close/>
                        <a:moveTo>
                          <a:pt x="47149" y="68206"/>
                        </a:moveTo>
                        <a:lnTo>
                          <a:pt x="82161" y="68206"/>
                        </a:lnTo>
                        <a:lnTo>
                          <a:pt x="88379" y="86329"/>
                        </a:lnTo>
                        <a:lnTo>
                          <a:pt x="53367" y="86329"/>
                        </a:lnTo>
                        <a:close/>
                        <a:moveTo>
                          <a:pt x="98411" y="68206"/>
                        </a:moveTo>
                        <a:lnTo>
                          <a:pt x="133423" y="68206"/>
                        </a:lnTo>
                        <a:lnTo>
                          <a:pt x="139640" y="86329"/>
                        </a:lnTo>
                        <a:lnTo>
                          <a:pt x="104628" y="86329"/>
                        </a:lnTo>
                        <a:close/>
                        <a:moveTo>
                          <a:pt x="149672" y="68206"/>
                        </a:moveTo>
                        <a:lnTo>
                          <a:pt x="184684" y="68206"/>
                        </a:lnTo>
                        <a:lnTo>
                          <a:pt x="190923" y="86329"/>
                        </a:lnTo>
                        <a:lnTo>
                          <a:pt x="155889" y="86329"/>
                        </a:lnTo>
                        <a:close/>
                        <a:moveTo>
                          <a:pt x="200955" y="68206"/>
                        </a:moveTo>
                        <a:lnTo>
                          <a:pt x="235989" y="68206"/>
                        </a:lnTo>
                        <a:lnTo>
                          <a:pt x="242206" y="86329"/>
                        </a:lnTo>
                        <a:lnTo>
                          <a:pt x="207195" y="86329"/>
                        </a:lnTo>
                        <a:close/>
                        <a:moveTo>
                          <a:pt x="252216" y="68206"/>
                        </a:moveTo>
                        <a:lnTo>
                          <a:pt x="287228" y="68206"/>
                        </a:lnTo>
                        <a:lnTo>
                          <a:pt x="293468" y="86329"/>
                        </a:lnTo>
                        <a:lnTo>
                          <a:pt x="258434" y="86329"/>
                        </a:lnTo>
                        <a:close/>
                        <a:moveTo>
                          <a:pt x="303477" y="68206"/>
                        </a:moveTo>
                        <a:lnTo>
                          <a:pt x="330045" y="68206"/>
                        </a:lnTo>
                        <a:lnTo>
                          <a:pt x="323827" y="86329"/>
                        </a:lnTo>
                        <a:lnTo>
                          <a:pt x="309717" y="86329"/>
                        </a:lnTo>
                        <a:close/>
                        <a:moveTo>
                          <a:pt x="346272" y="68206"/>
                        </a:moveTo>
                        <a:lnTo>
                          <a:pt x="381306" y="68206"/>
                        </a:lnTo>
                        <a:lnTo>
                          <a:pt x="375089" y="86329"/>
                        </a:lnTo>
                        <a:lnTo>
                          <a:pt x="340055" y="86329"/>
                        </a:lnTo>
                        <a:close/>
                        <a:moveTo>
                          <a:pt x="397577" y="68206"/>
                        </a:moveTo>
                        <a:lnTo>
                          <a:pt x="432589" y="68206"/>
                        </a:lnTo>
                        <a:lnTo>
                          <a:pt x="426350" y="86329"/>
                        </a:lnTo>
                        <a:lnTo>
                          <a:pt x="391338" y="86329"/>
                        </a:lnTo>
                        <a:close/>
                        <a:moveTo>
                          <a:pt x="448839" y="68206"/>
                        </a:moveTo>
                        <a:lnTo>
                          <a:pt x="483850" y="68206"/>
                        </a:lnTo>
                        <a:lnTo>
                          <a:pt x="477633" y="86329"/>
                        </a:lnTo>
                        <a:lnTo>
                          <a:pt x="442621" y="86329"/>
                        </a:lnTo>
                        <a:close/>
                        <a:moveTo>
                          <a:pt x="500100" y="68206"/>
                        </a:moveTo>
                        <a:lnTo>
                          <a:pt x="535112" y="68206"/>
                        </a:lnTo>
                        <a:lnTo>
                          <a:pt x="528894" y="86329"/>
                        </a:lnTo>
                        <a:lnTo>
                          <a:pt x="493860" y="86329"/>
                        </a:lnTo>
                        <a:close/>
                        <a:moveTo>
                          <a:pt x="551383" y="68206"/>
                        </a:moveTo>
                        <a:lnTo>
                          <a:pt x="586395" y="68206"/>
                        </a:lnTo>
                        <a:lnTo>
                          <a:pt x="580177" y="86329"/>
                        </a:lnTo>
                        <a:lnTo>
                          <a:pt x="545165" y="86329"/>
                        </a:lnTo>
                        <a:close/>
                        <a:moveTo>
                          <a:pt x="314722" y="100926"/>
                        </a:moveTo>
                        <a:lnTo>
                          <a:pt x="318800" y="100926"/>
                        </a:lnTo>
                        <a:lnTo>
                          <a:pt x="316772" y="106878"/>
                        </a:lnTo>
                        <a:close/>
                      </a:path>
                    </a:pathLst>
                  </a:custGeom>
                  <a:solidFill>
                    <a:srgbClr val="222324"/>
                  </a:solidFill>
                  <a:ln w="21977" cap="sq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</p:grpSp>
          <p:grpSp>
            <p:nvGrpSpPr>
              <p:cNvPr id="129" name="グラフィックス 2">
                <a:extLst>
                  <a:ext uri="{FF2B5EF4-FFF2-40B4-BE49-F238E27FC236}">
                    <a16:creationId xmlns:a16="http://schemas.microsoft.com/office/drawing/2014/main" id="{1AEF1B99-75DA-9E6F-986C-4E3FE60E04F7}"/>
                  </a:ext>
                </a:extLst>
              </p:cNvPr>
              <p:cNvGrpSpPr/>
              <p:nvPr/>
            </p:nvGrpSpPr>
            <p:grpSpPr>
              <a:xfrm>
                <a:off x="1718031" y="3172765"/>
                <a:ext cx="1028014" cy="145762"/>
                <a:chOff x="1031421" y="3279331"/>
                <a:chExt cx="1190163" cy="168753"/>
              </a:xfrm>
              <a:solidFill>
                <a:srgbClr val="F6E1C5"/>
              </a:solidFill>
            </p:grpSpPr>
            <p:sp>
              <p:nvSpPr>
                <p:cNvPr id="247" name="フリーフォーム: 図形 246">
                  <a:extLst>
                    <a:ext uri="{FF2B5EF4-FFF2-40B4-BE49-F238E27FC236}">
                      <a16:creationId xmlns:a16="http://schemas.microsoft.com/office/drawing/2014/main" id="{8C8AA2AE-05DF-49CB-B92C-96F52F181F92}"/>
                    </a:ext>
                  </a:extLst>
                </p:cNvPr>
                <p:cNvSpPr/>
                <p:nvPr/>
              </p:nvSpPr>
              <p:spPr>
                <a:xfrm>
                  <a:off x="1031422" y="3279340"/>
                  <a:ext cx="1190162" cy="168744"/>
                </a:xfrm>
                <a:custGeom>
                  <a:avLst/>
                  <a:gdLst>
                    <a:gd name="connsiteX0" fmla="*/ 13084 w 1190162"/>
                    <a:gd name="connsiteY0" fmla="*/ -156 h 168744"/>
                    <a:gd name="connsiteX1" fmla="*/ 22 w 1190162"/>
                    <a:gd name="connsiteY1" fmla="*/ 22535 h 168744"/>
                    <a:gd name="connsiteX2" fmla="*/ 15324 w 1190162"/>
                    <a:gd name="connsiteY2" fmla="*/ 130588 h 168744"/>
                    <a:gd name="connsiteX3" fmla="*/ 80693 w 1190162"/>
                    <a:gd name="connsiteY3" fmla="*/ 168589 h 168744"/>
                    <a:gd name="connsiteX4" fmla="*/ 1109367 w 1190162"/>
                    <a:gd name="connsiteY4" fmla="*/ 168589 h 168744"/>
                    <a:gd name="connsiteX5" fmla="*/ 1174735 w 1190162"/>
                    <a:gd name="connsiteY5" fmla="*/ 130588 h 168744"/>
                    <a:gd name="connsiteX6" fmla="*/ 1190037 w 1190162"/>
                    <a:gd name="connsiteY6" fmla="*/ 22535 h 168744"/>
                    <a:gd name="connsiteX7" fmla="*/ 1176975 w 1190162"/>
                    <a:gd name="connsiteY7" fmla="*/ -156 h 1687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190162" h="168744">
                      <a:moveTo>
                        <a:pt x="13084" y="-156"/>
                      </a:moveTo>
                      <a:cubicBezTo>
                        <a:pt x="11637" y="215"/>
                        <a:pt x="-1088" y="6971"/>
                        <a:pt x="22" y="22535"/>
                      </a:cubicBezTo>
                      <a:cubicBezTo>
                        <a:pt x="1152" y="38119"/>
                        <a:pt x="-5111" y="100358"/>
                        <a:pt x="15324" y="130588"/>
                      </a:cubicBezTo>
                      <a:cubicBezTo>
                        <a:pt x="29377" y="151361"/>
                        <a:pt x="37483" y="168589"/>
                        <a:pt x="80693" y="168589"/>
                      </a:cubicBezTo>
                      <a:lnTo>
                        <a:pt x="1109367" y="168589"/>
                      </a:lnTo>
                      <a:cubicBezTo>
                        <a:pt x="1152576" y="168589"/>
                        <a:pt x="1160702" y="151361"/>
                        <a:pt x="1174735" y="130588"/>
                      </a:cubicBezTo>
                      <a:cubicBezTo>
                        <a:pt x="1195190" y="100358"/>
                        <a:pt x="1188907" y="38119"/>
                        <a:pt x="1190037" y="22535"/>
                      </a:cubicBezTo>
                      <a:cubicBezTo>
                        <a:pt x="1191167" y="6971"/>
                        <a:pt x="1178442" y="215"/>
                        <a:pt x="1176975" y="-156"/>
                      </a:cubicBezTo>
                      <a:close/>
                    </a:path>
                  </a:pathLst>
                </a:custGeom>
                <a:grpFill/>
                <a:ln w="11781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 dirty="0"/>
                </a:p>
              </p:txBody>
            </p:sp>
            <p:sp>
              <p:nvSpPr>
                <p:cNvPr id="248" name="フリーフォーム: 図形 247">
                  <a:extLst>
                    <a:ext uri="{FF2B5EF4-FFF2-40B4-BE49-F238E27FC236}">
                      <a16:creationId xmlns:a16="http://schemas.microsoft.com/office/drawing/2014/main" id="{79D7E762-F9C9-11EF-B460-B79477B7B4E1}"/>
                    </a:ext>
                  </a:extLst>
                </p:cNvPr>
                <p:cNvSpPr/>
                <p:nvPr/>
              </p:nvSpPr>
              <p:spPr>
                <a:xfrm>
                  <a:off x="1031421" y="3279331"/>
                  <a:ext cx="1190162" cy="168744"/>
                </a:xfrm>
                <a:custGeom>
                  <a:avLst/>
                  <a:gdLst>
                    <a:gd name="connsiteX0" fmla="*/ 13084 w 1190162"/>
                    <a:gd name="connsiteY0" fmla="*/ -156 h 168744"/>
                    <a:gd name="connsiteX1" fmla="*/ 22 w 1190162"/>
                    <a:gd name="connsiteY1" fmla="*/ 22535 h 168744"/>
                    <a:gd name="connsiteX2" fmla="*/ 15324 w 1190162"/>
                    <a:gd name="connsiteY2" fmla="*/ 130588 h 168744"/>
                    <a:gd name="connsiteX3" fmla="*/ 80693 w 1190162"/>
                    <a:gd name="connsiteY3" fmla="*/ 168589 h 168744"/>
                    <a:gd name="connsiteX4" fmla="*/ 1109367 w 1190162"/>
                    <a:gd name="connsiteY4" fmla="*/ 168589 h 168744"/>
                    <a:gd name="connsiteX5" fmla="*/ 1174735 w 1190162"/>
                    <a:gd name="connsiteY5" fmla="*/ 130588 h 168744"/>
                    <a:gd name="connsiteX6" fmla="*/ 1190037 w 1190162"/>
                    <a:gd name="connsiteY6" fmla="*/ 22535 h 168744"/>
                    <a:gd name="connsiteX7" fmla="*/ 1176975 w 1190162"/>
                    <a:gd name="connsiteY7" fmla="*/ -156 h 1687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190162" h="168744">
                      <a:moveTo>
                        <a:pt x="13084" y="-156"/>
                      </a:moveTo>
                      <a:cubicBezTo>
                        <a:pt x="11637" y="215"/>
                        <a:pt x="-1088" y="6971"/>
                        <a:pt x="22" y="22535"/>
                      </a:cubicBezTo>
                      <a:cubicBezTo>
                        <a:pt x="1152" y="38119"/>
                        <a:pt x="-5111" y="100358"/>
                        <a:pt x="15324" y="130588"/>
                      </a:cubicBezTo>
                      <a:cubicBezTo>
                        <a:pt x="29377" y="151361"/>
                        <a:pt x="37483" y="168589"/>
                        <a:pt x="80693" y="168589"/>
                      </a:cubicBezTo>
                      <a:lnTo>
                        <a:pt x="1109367" y="168589"/>
                      </a:lnTo>
                      <a:cubicBezTo>
                        <a:pt x="1152576" y="168589"/>
                        <a:pt x="1160702" y="151361"/>
                        <a:pt x="1174735" y="130588"/>
                      </a:cubicBezTo>
                      <a:cubicBezTo>
                        <a:pt x="1195190" y="100358"/>
                        <a:pt x="1188907" y="38119"/>
                        <a:pt x="1190037" y="22535"/>
                      </a:cubicBezTo>
                      <a:cubicBezTo>
                        <a:pt x="1191167" y="6971"/>
                        <a:pt x="1178442" y="215"/>
                        <a:pt x="1176975" y="-156"/>
                      </a:cubicBezTo>
                      <a:close/>
                    </a:path>
                  </a:pathLst>
                </a:custGeom>
                <a:grpFill/>
                <a:ln w="19050" cap="rnd">
                  <a:solidFill>
                    <a:srgbClr val="5D5E5E"/>
                  </a:solidFill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64" name="グループ化 163">
                <a:extLst>
                  <a:ext uri="{FF2B5EF4-FFF2-40B4-BE49-F238E27FC236}">
                    <a16:creationId xmlns:a16="http://schemas.microsoft.com/office/drawing/2014/main" id="{1ED68439-2C48-6370-7437-A52EA9C4C583}"/>
                  </a:ext>
                </a:extLst>
              </p:cNvPr>
              <p:cNvGrpSpPr/>
              <p:nvPr/>
            </p:nvGrpSpPr>
            <p:grpSpPr>
              <a:xfrm>
                <a:off x="1696585" y="2928223"/>
                <a:ext cx="1070905" cy="244547"/>
                <a:chOff x="1057219" y="3087288"/>
                <a:chExt cx="1383246" cy="315872"/>
              </a:xfrm>
            </p:grpSpPr>
            <p:grpSp>
              <p:nvGrpSpPr>
                <p:cNvPr id="222" name="グループ化 221">
                  <a:extLst>
                    <a:ext uri="{FF2B5EF4-FFF2-40B4-BE49-F238E27FC236}">
                      <a16:creationId xmlns:a16="http://schemas.microsoft.com/office/drawing/2014/main" id="{B7063A9D-2AA2-8D10-0C97-961372EAFE32}"/>
                    </a:ext>
                  </a:extLst>
                </p:cNvPr>
                <p:cNvGrpSpPr/>
                <p:nvPr/>
              </p:nvGrpSpPr>
              <p:grpSpPr>
                <a:xfrm>
                  <a:off x="1057219" y="3091243"/>
                  <a:ext cx="340556" cy="311917"/>
                  <a:chOff x="532418" y="3499913"/>
                  <a:chExt cx="392838" cy="359802"/>
                </a:xfrm>
              </p:grpSpPr>
              <p:sp>
                <p:nvSpPr>
                  <p:cNvPr id="236" name="フリーフォーム: 図形 235">
                    <a:extLst>
                      <a:ext uri="{FF2B5EF4-FFF2-40B4-BE49-F238E27FC236}">
                        <a16:creationId xmlns:a16="http://schemas.microsoft.com/office/drawing/2014/main" id="{81A482D1-AA2F-6F62-FFCA-B707391EC5B2}"/>
                      </a:ext>
                    </a:extLst>
                  </p:cNvPr>
                  <p:cNvSpPr/>
                  <p:nvPr/>
                </p:nvSpPr>
                <p:spPr>
                  <a:xfrm>
                    <a:off x="542550" y="3499913"/>
                    <a:ext cx="382706" cy="359802"/>
                  </a:xfrm>
                  <a:custGeom>
                    <a:avLst/>
                    <a:gdLst>
                      <a:gd name="connsiteX0" fmla="*/ -74 w 297371"/>
                      <a:gd name="connsiteY0" fmla="*/ -188 h 279574"/>
                      <a:gd name="connsiteX1" fmla="*/ 5694 w 297371"/>
                      <a:gd name="connsiteY1" fmla="*/ 120037 h 279574"/>
                      <a:gd name="connsiteX2" fmla="*/ 29933 w 297371"/>
                      <a:gd name="connsiteY2" fmla="*/ 279387 h 279574"/>
                      <a:gd name="connsiteX3" fmla="*/ 297298 w 297371"/>
                      <a:gd name="connsiteY3" fmla="*/ 279387 h 279574"/>
                      <a:gd name="connsiteX4" fmla="*/ 219090 w 297371"/>
                      <a:gd name="connsiteY4" fmla="*/ 109276 h 279574"/>
                      <a:gd name="connsiteX5" fmla="*/ 189956 w 297371"/>
                      <a:gd name="connsiteY5" fmla="*/ 81984 h 279574"/>
                      <a:gd name="connsiteX6" fmla="*/ -74 w 297371"/>
                      <a:gd name="connsiteY6" fmla="*/ -188 h 2795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97371" h="279574">
                        <a:moveTo>
                          <a:pt x="-74" y="-188"/>
                        </a:moveTo>
                        <a:lnTo>
                          <a:pt x="5694" y="120037"/>
                        </a:lnTo>
                        <a:cubicBezTo>
                          <a:pt x="13344" y="190932"/>
                          <a:pt x="26425" y="257584"/>
                          <a:pt x="29933" y="279387"/>
                        </a:cubicBezTo>
                        <a:cubicBezTo>
                          <a:pt x="58057" y="279387"/>
                          <a:pt x="259542" y="279387"/>
                          <a:pt x="297298" y="279387"/>
                        </a:cubicBezTo>
                        <a:cubicBezTo>
                          <a:pt x="288974" y="262758"/>
                          <a:pt x="230110" y="129591"/>
                          <a:pt x="219090" y="109276"/>
                        </a:cubicBezTo>
                        <a:cubicBezTo>
                          <a:pt x="213957" y="99782"/>
                          <a:pt x="200361" y="84818"/>
                          <a:pt x="189956" y="81984"/>
                        </a:cubicBezTo>
                        <a:cubicBezTo>
                          <a:pt x="94703" y="56001"/>
                          <a:pt x="42835" y="39352"/>
                          <a:pt x="-74" y="-188"/>
                        </a:cubicBezTo>
                        <a:close/>
                      </a:path>
                    </a:pathLst>
                  </a:custGeom>
                  <a:solidFill>
                    <a:srgbClr val="E6E6E6"/>
                  </a:solidFill>
                  <a:ln w="7903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37" name="フリーフォーム: 図形 236">
                    <a:extLst>
                      <a:ext uri="{FF2B5EF4-FFF2-40B4-BE49-F238E27FC236}">
                        <a16:creationId xmlns:a16="http://schemas.microsoft.com/office/drawing/2014/main" id="{31B05A95-A7D8-23A6-F78F-CEC1D1BA0578}"/>
                      </a:ext>
                    </a:extLst>
                  </p:cNvPr>
                  <p:cNvSpPr/>
                  <p:nvPr/>
                </p:nvSpPr>
                <p:spPr>
                  <a:xfrm>
                    <a:off x="548187" y="3649179"/>
                    <a:ext cx="377069" cy="210535"/>
                  </a:xfrm>
                  <a:custGeom>
                    <a:avLst/>
                    <a:gdLst>
                      <a:gd name="connsiteX0" fmla="*/ 238771 w 292991"/>
                      <a:gd name="connsiteY0" fmla="*/ 44355 h 163590"/>
                      <a:gd name="connsiteX1" fmla="*/ 44639 w 292991"/>
                      <a:gd name="connsiteY1" fmla="*/ 34663 h 163590"/>
                      <a:gd name="connsiteX2" fmla="*/ -73 w 292991"/>
                      <a:gd name="connsiteY2" fmla="*/ -179 h 163590"/>
                      <a:gd name="connsiteX3" fmla="*/ 25553 w 292991"/>
                      <a:gd name="connsiteY3" fmla="*/ 163411 h 163590"/>
                      <a:gd name="connsiteX4" fmla="*/ 292918 w 292991"/>
                      <a:gd name="connsiteY4" fmla="*/ 163411 h 1635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92991" h="163590">
                        <a:moveTo>
                          <a:pt x="238771" y="44355"/>
                        </a:moveTo>
                        <a:cubicBezTo>
                          <a:pt x="180799" y="42868"/>
                          <a:pt x="98945" y="47012"/>
                          <a:pt x="44639" y="34663"/>
                        </a:cubicBezTo>
                        <a:cubicBezTo>
                          <a:pt x="39784" y="33554"/>
                          <a:pt x="10272" y="15280"/>
                          <a:pt x="-73" y="-179"/>
                        </a:cubicBezTo>
                        <a:cubicBezTo>
                          <a:pt x="7577" y="70715"/>
                          <a:pt x="22045" y="141609"/>
                          <a:pt x="25553" y="163411"/>
                        </a:cubicBezTo>
                        <a:lnTo>
                          <a:pt x="292918" y="163411"/>
                        </a:lnTo>
                        <a:close/>
                      </a:path>
                    </a:pathLst>
                  </a:custGeom>
                  <a:solidFill>
                    <a:srgbClr val="787878"/>
                  </a:solidFill>
                  <a:ln w="7903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38" name="フリーフォーム: 図形 237">
                    <a:extLst>
                      <a:ext uri="{FF2B5EF4-FFF2-40B4-BE49-F238E27FC236}">
                        <a16:creationId xmlns:a16="http://schemas.microsoft.com/office/drawing/2014/main" id="{39E44224-AACE-51C2-7A6C-C8922DCAD69C}"/>
                      </a:ext>
                    </a:extLst>
                  </p:cNvPr>
                  <p:cNvSpPr/>
                  <p:nvPr/>
                </p:nvSpPr>
                <p:spPr>
                  <a:xfrm>
                    <a:off x="532423" y="3519784"/>
                    <a:ext cx="300489" cy="173246"/>
                  </a:xfrm>
                  <a:custGeom>
                    <a:avLst/>
                    <a:gdLst>
                      <a:gd name="connsiteX0" fmla="*/ 8605 w 233487"/>
                      <a:gd name="connsiteY0" fmla="*/ -196 h 134616"/>
                      <a:gd name="connsiteX1" fmla="*/ 199684 w 233487"/>
                      <a:gd name="connsiteY1" fmla="*/ 82333 h 134616"/>
                      <a:gd name="connsiteX2" fmla="*/ 232843 w 233487"/>
                      <a:gd name="connsiteY2" fmla="*/ 128889 h 134616"/>
                      <a:gd name="connsiteX3" fmla="*/ 229136 w 233487"/>
                      <a:gd name="connsiteY3" fmla="*/ 134418 h 134616"/>
                      <a:gd name="connsiteX4" fmla="*/ 64733 w 233487"/>
                      <a:gd name="connsiteY4" fmla="*/ 124588 h 134616"/>
                      <a:gd name="connsiteX5" fmla="*/ 1232 w 233487"/>
                      <a:gd name="connsiteY5" fmla="*/ 70104 h 134616"/>
                      <a:gd name="connsiteX6" fmla="*/ 8605 w 233487"/>
                      <a:gd name="connsiteY6" fmla="*/ -196 h 1346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33487" h="134616">
                        <a:moveTo>
                          <a:pt x="8605" y="-196"/>
                        </a:moveTo>
                        <a:cubicBezTo>
                          <a:pt x="47768" y="47372"/>
                          <a:pt x="180935" y="70877"/>
                          <a:pt x="199684" y="82333"/>
                        </a:cubicBezTo>
                        <a:cubicBezTo>
                          <a:pt x="214073" y="91133"/>
                          <a:pt x="227432" y="117255"/>
                          <a:pt x="232843" y="128889"/>
                        </a:cubicBezTo>
                        <a:cubicBezTo>
                          <a:pt x="234309" y="132021"/>
                          <a:pt x="232585" y="134517"/>
                          <a:pt x="229136" y="134418"/>
                        </a:cubicBezTo>
                        <a:cubicBezTo>
                          <a:pt x="199387" y="133467"/>
                          <a:pt x="73593" y="129206"/>
                          <a:pt x="64733" y="124588"/>
                        </a:cubicBezTo>
                        <a:cubicBezTo>
                          <a:pt x="54685" y="119336"/>
                          <a:pt x="11875" y="95672"/>
                          <a:pt x="1232" y="70104"/>
                        </a:cubicBezTo>
                        <a:cubicBezTo>
                          <a:pt x="-1959" y="42318"/>
                          <a:pt x="498" y="20357"/>
                          <a:pt x="8605" y="-196"/>
                        </a:cubicBezTo>
                        <a:close/>
                      </a:path>
                    </a:pathLst>
                  </a:custGeom>
                  <a:solidFill>
                    <a:srgbClr val="ADB0B3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39" name="フリーフォーム: 図形 238">
                    <a:extLst>
                      <a:ext uri="{FF2B5EF4-FFF2-40B4-BE49-F238E27FC236}">
                        <a16:creationId xmlns:a16="http://schemas.microsoft.com/office/drawing/2014/main" id="{B84FA3B3-4CA8-3609-D843-8FA175E381D4}"/>
                      </a:ext>
                    </a:extLst>
                  </p:cNvPr>
                  <p:cNvSpPr/>
                  <p:nvPr/>
                </p:nvSpPr>
                <p:spPr>
                  <a:xfrm>
                    <a:off x="542551" y="3499913"/>
                    <a:ext cx="382705" cy="359802"/>
                  </a:xfrm>
                  <a:custGeom>
                    <a:avLst/>
                    <a:gdLst>
                      <a:gd name="connsiteX0" fmla="*/ -74 w 297371"/>
                      <a:gd name="connsiteY0" fmla="*/ -188 h 279574"/>
                      <a:gd name="connsiteX1" fmla="*/ 5694 w 297371"/>
                      <a:gd name="connsiteY1" fmla="*/ 120037 h 279574"/>
                      <a:gd name="connsiteX2" fmla="*/ 29933 w 297371"/>
                      <a:gd name="connsiteY2" fmla="*/ 279387 h 279574"/>
                      <a:gd name="connsiteX3" fmla="*/ 297298 w 297371"/>
                      <a:gd name="connsiteY3" fmla="*/ 279387 h 279574"/>
                      <a:gd name="connsiteX4" fmla="*/ 219090 w 297371"/>
                      <a:gd name="connsiteY4" fmla="*/ 109276 h 279574"/>
                      <a:gd name="connsiteX5" fmla="*/ 189956 w 297371"/>
                      <a:gd name="connsiteY5" fmla="*/ 81984 h 279574"/>
                      <a:gd name="connsiteX6" fmla="*/ -74 w 297371"/>
                      <a:gd name="connsiteY6" fmla="*/ -188 h 2795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97371" h="279574">
                        <a:moveTo>
                          <a:pt x="-74" y="-188"/>
                        </a:moveTo>
                        <a:lnTo>
                          <a:pt x="5694" y="120037"/>
                        </a:lnTo>
                        <a:cubicBezTo>
                          <a:pt x="13344" y="190932"/>
                          <a:pt x="26425" y="257584"/>
                          <a:pt x="29933" y="279387"/>
                        </a:cubicBezTo>
                        <a:cubicBezTo>
                          <a:pt x="58057" y="279387"/>
                          <a:pt x="259542" y="279387"/>
                          <a:pt x="297298" y="279387"/>
                        </a:cubicBezTo>
                        <a:cubicBezTo>
                          <a:pt x="288974" y="262758"/>
                          <a:pt x="230110" y="129610"/>
                          <a:pt x="219090" y="109276"/>
                        </a:cubicBezTo>
                        <a:cubicBezTo>
                          <a:pt x="213957" y="99782"/>
                          <a:pt x="200361" y="84818"/>
                          <a:pt x="189956" y="81984"/>
                        </a:cubicBezTo>
                        <a:cubicBezTo>
                          <a:pt x="94703" y="56001"/>
                          <a:pt x="42835" y="39352"/>
                          <a:pt x="-74" y="-188"/>
                        </a:cubicBezTo>
                        <a:close/>
                      </a:path>
                    </a:pathLst>
                  </a:custGeom>
                  <a:noFill/>
                  <a:ln w="12700" cap="rnd">
                    <a:solidFill>
                      <a:srgbClr val="5D5E5E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 dirty="0"/>
                  </a:p>
                </p:txBody>
              </p:sp>
              <p:sp>
                <p:nvSpPr>
                  <p:cNvPr id="240" name="フリーフォーム: 図形 239">
                    <a:extLst>
                      <a:ext uri="{FF2B5EF4-FFF2-40B4-BE49-F238E27FC236}">
                        <a16:creationId xmlns:a16="http://schemas.microsoft.com/office/drawing/2014/main" id="{42C5EF8B-290F-BB3E-1C26-D3F9A83219E8}"/>
                      </a:ext>
                    </a:extLst>
                  </p:cNvPr>
                  <p:cNvSpPr/>
                  <p:nvPr/>
                </p:nvSpPr>
                <p:spPr>
                  <a:xfrm>
                    <a:off x="532418" y="3519783"/>
                    <a:ext cx="93667" cy="162710"/>
                  </a:xfrm>
                  <a:custGeom>
                    <a:avLst/>
                    <a:gdLst>
                      <a:gd name="connsiteX0" fmla="*/ 8634 w 72781"/>
                      <a:gd name="connsiteY0" fmla="*/ -196 h 126429"/>
                      <a:gd name="connsiteX1" fmla="*/ 1261 w 72781"/>
                      <a:gd name="connsiteY1" fmla="*/ 70103 h 126429"/>
                      <a:gd name="connsiteX2" fmla="*/ 64763 w 72781"/>
                      <a:gd name="connsiteY2" fmla="*/ 124588 h 126429"/>
                      <a:gd name="connsiteX3" fmla="*/ 72691 w 72781"/>
                      <a:gd name="connsiteY3" fmla="*/ 126233 h 126429"/>
                      <a:gd name="connsiteX4" fmla="*/ 72691 w 72781"/>
                      <a:gd name="connsiteY4" fmla="*/ 40296 h 126429"/>
                      <a:gd name="connsiteX5" fmla="*/ 8634 w 72781"/>
                      <a:gd name="connsiteY5" fmla="*/ -196 h 1264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72781" h="126429">
                        <a:moveTo>
                          <a:pt x="8634" y="-196"/>
                        </a:moveTo>
                        <a:cubicBezTo>
                          <a:pt x="528" y="20356"/>
                          <a:pt x="-1930" y="42317"/>
                          <a:pt x="1261" y="70103"/>
                        </a:cubicBezTo>
                        <a:cubicBezTo>
                          <a:pt x="11904" y="95671"/>
                          <a:pt x="54714" y="119335"/>
                          <a:pt x="64763" y="124588"/>
                        </a:cubicBezTo>
                        <a:cubicBezTo>
                          <a:pt x="65833" y="125143"/>
                          <a:pt x="68648" y="125678"/>
                          <a:pt x="72691" y="126233"/>
                        </a:cubicBezTo>
                        <a:lnTo>
                          <a:pt x="72691" y="40296"/>
                        </a:lnTo>
                        <a:cubicBezTo>
                          <a:pt x="45954" y="29256"/>
                          <a:pt x="21893" y="15917"/>
                          <a:pt x="8634" y="-196"/>
                        </a:cubicBezTo>
                        <a:close/>
                      </a:path>
                    </a:pathLst>
                  </a:custGeom>
                  <a:solidFill>
                    <a:srgbClr val="B64E0D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41" name="フリーフォーム: 図形 240">
                    <a:extLst>
                      <a:ext uri="{FF2B5EF4-FFF2-40B4-BE49-F238E27FC236}">
                        <a16:creationId xmlns:a16="http://schemas.microsoft.com/office/drawing/2014/main" id="{EEE3D65A-0567-5299-C410-3260BE335CC4}"/>
                      </a:ext>
                    </a:extLst>
                  </p:cNvPr>
                  <p:cNvSpPr/>
                  <p:nvPr/>
                </p:nvSpPr>
                <p:spPr>
                  <a:xfrm>
                    <a:off x="549168" y="3657546"/>
                    <a:ext cx="65948" cy="184721"/>
                  </a:xfrm>
                  <a:custGeom>
                    <a:avLst/>
                    <a:gdLst>
                      <a:gd name="connsiteX0" fmla="*/ 51154 w 51243"/>
                      <a:gd name="connsiteY0" fmla="*/ 143353 h 143532"/>
                      <a:gd name="connsiteX1" fmla="*/ 28599 w 51243"/>
                      <a:gd name="connsiteY1" fmla="*/ 130034 h 143532"/>
                      <a:gd name="connsiteX2" fmla="*/ 17678 w 51243"/>
                      <a:gd name="connsiteY2" fmla="*/ 120323 h 143532"/>
                      <a:gd name="connsiteX3" fmla="*/ 792 w 51243"/>
                      <a:gd name="connsiteY3" fmla="*/ -180 h 143532"/>
                      <a:gd name="connsiteX4" fmla="*/ 34247 w 51243"/>
                      <a:gd name="connsiteY4" fmla="*/ 23108 h 1435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1243" h="143532">
                        <a:moveTo>
                          <a:pt x="51154" y="143353"/>
                        </a:moveTo>
                        <a:lnTo>
                          <a:pt x="28599" y="130034"/>
                        </a:lnTo>
                        <a:cubicBezTo>
                          <a:pt x="24853" y="127814"/>
                          <a:pt x="19502" y="124266"/>
                          <a:pt x="17678" y="120323"/>
                        </a:cubicBezTo>
                        <a:cubicBezTo>
                          <a:pt x="-80" y="81854"/>
                          <a:pt x="-1606" y="20829"/>
                          <a:pt x="792" y="-180"/>
                        </a:cubicBezTo>
                        <a:cubicBezTo>
                          <a:pt x="6976" y="4181"/>
                          <a:pt x="24952" y="16131"/>
                          <a:pt x="34247" y="23108"/>
                        </a:cubicBezTo>
                        <a:close/>
                      </a:path>
                    </a:pathLst>
                  </a:custGeom>
                  <a:solidFill>
                    <a:srgbClr val="ADB0B3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42" name="フリーフォーム: 図形 241">
                    <a:extLst>
                      <a:ext uri="{FF2B5EF4-FFF2-40B4-BE49-F238E27FC236}">
                        <a16:creationId xmlns:a16="http://schemas.microsoft.com/office/drawing/2014/main" id="{A402F981-096D-E162-14C9-2BD2020D15F4}"/>
                      </a:ext>
                    </a:extLst>
                  </p:cNvPr>
                  <p:cNvSpPr/>
                  <p:nvPr/>
                </p:nvSpPr>
                <p:spPr>
                  <a:xfrm>
                    <a:off x="548010" y="3657546"/>
                    <a:ext cx="67106" cy="184721"/>
                  </a:xfrm>
                  <a:custGeom>
                    <a:avLst/>
                    <a:gdLst>
                      <a:gd name="connsiteX0" fmla="*/ 52053 w 52143"/>
                      <a:gd name="connsiteY0" fmla="*/ 143353 h 143532"/>
                      <a:gd name="connsiteX1" fmla="*/ 29499 w 52143"/>
                      <a:gd name="connsiteY1" fmla="*/ 130034 h 143532"/>
                      <a:gd name="connsiteX2" fmla="*/ 18578 w 52143"/>
                      <a:gd name="connsiteY2" fmla="*/ 120323 h 143532"/>
                      <a:gd name="connsiteX3" fmla="*/ 1692 w 52143"/>
                      <a:gd name="connsiteY3" fmla="*/ -180 h 143532"/>
                      <a:gd name="connsiteX4" fmla="*/ 35147 w 52143"/>
                      <a:gd name="connsiteY4" fmla="*/ 23108 h 1435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143" h="143532">
                        <a:moveTo>
                          <a:pt x="52053" y="143353"/>
                        </a:moveTo>
                        <a:lnTo>
                          <a:pt x="29499" y="130034"/>
                        </a:lnTo>
                        <a:cubicBezTo>
                          <a:pt x="25753" y="127814"/>
                          <a:pt x="20402" y="124266"/>
                          <a:pt x="18578" y="120323"/>
                        </a:cubicBezTo>
                        <a:cubicBezTo>
                          <a:pt x="820" y="81854"/>
                          <a:pt x="-2867" y="4240"/>
                          <a:pt x="1692" y="-180"/>
                        </a:cubicBezTo>
                        <a:cubicBezTo>
                          <a:pt x="15169" y="10266"/>
                          <a:pt x="27675" y="17500"/>
                          <a:pt x="35147" y="23108"/>
                        </a:cubicBez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A0A0A0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43" name="フリーフォーム: 図形 242">
                    <a:extLst>
                      <a:ext uri="{FF2B5EF4-FFF2-40B4-BE49-F238E27FC236}">
                        <a16:creationId xmlns:a16="http://schemas.microsoft.com/office/drawing/2014/main" id="{0E818FA6-2C05-960F-5026-39E943BF75A5}"/>
                      </a:ext>
                    </a:extLst>
                  </p:cNvPr>
                  <p:cNvSpPr/>
                  <p:nvPr/>
                </p:nvSpPr>
                <p:spPr>
                  <a:xfrm>
                    <a:off x="605730" y="3694021"/>
                    <a:ext cx="289932" cy="148118"/>
                  </a:xfrm>
                  <a:custGeom>
                    <a:avLst/>
                    <a:gdLst>
                      <a:gd name="connsiteX0" fmla="*/ 16259 w 225284"/>
                      <a:gd name="connsiteY0" fmla="*/ 114914 h 115091"/>
                      <a:gd name="connsiteX1" fmla="*/ 220043 w 225284"/>
                      <a:gd name="connsiteY1" fmla="*/ 114914 h 115091"/>
                      <a:gd name="connsiteX2" fmla="*/ 224780 w 225284"/>
                      <a:gd name="connsiteY2" fmla="*/ 107819 h 115091"/>
                      <a:gd name="connsiteX3" fmla="*/ 184963 w 225284"/>
                      <a:gd name="connsiteY3" fmla="*/ 17482 h 115091"/>
                      <a:gd name="connsiteX4" fmla="*/ 173844 w 225284"/>
                      <a:gd name="connsiteY4" fmla="*/ 9930 h 115091"/>
                      <a:gd name="connsiteX5" fmla="*/ 5676 w 225284"/>
                      <a:gd name="connsiteY5" fmla="*/ 1389 h 115091"/>
                      <a:gd name="connsiteX6" fmla="*/ -72 w 225284"/>
                      <a:gd name="connsiteY6" fmla="*/ -178 h 1150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25284" h="115091">
                        <a:moveTo>
                          <a:pt x="16259" y="114914"/>
                        </a:moveTo>
                        <a:lnTo>
                          <a:pt x="220043" y="114914"/>
                        </a:lnTo>
                        <a:cubicBezTo>
                          <a:pt x="223730" y="114914"/>
                          <a:pt x="226267" y="111207"/>
                          <a:pt x="224780" y="107819"/>
                        </a:cubicBezTo>
                        <a:lnTo>
                          <a:pt x="184963" y="17482"/>
                        </a:lnTo>
                        <a:cubicBezTo>
                          <a:pt x="183199" y="13459"/>
                          <a:pt x="178224" y="10069"/>
                          <a:pt x="173844" y="9930"/>
                        </a:cubicBezTo>
                        <a:cubicBezTo>
                          <a:pt x="117973" y="8126"/>
                          <a:pt x="60754" y="9535"/>
                          <a:pt x="5676" y="1389"/>
                        </a:cubicBezTo>
                        <a:cubicBezTo>
                          <a:pt x="3951" y="1131"/>
                          <a:pt x="1970" y="556"/>
                          <a:pt x="-72" y="-178"/>
                        </a:cubicBezTo>
                        <a:close/>
                      </a:path>
                    </a:pathLst>
                  </a:custGeom>
                  <a:solidFill>
                    <a:srgbClr val="ADB0B3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44" name="フリーフォーム: 図形 243">
                    <a:extLst>
                      <a:ext uri="{FF2B5EF4-FFF2-40B4-BE49-F238E27FC236}">
                        <a16:creationId xmlns:a16="http://schemas.microsoft.com/office/drawing/2014/main" id="{50362732-B0BA-AF6B-5672-A3A52E5CEBB2}"/>
                      </a:ext>
                    </a:extLst>
                  </p:cNvPr>
                  <p:cNvSpPr/>
                  <p:nvPr/>
                </p:nvSpPr>
                <p:spPr>
                  <a:xfrm>
                    <a:off x="630014" y="3701240"/>
                    <a:ext cx="187450" cy="140900"/>
                  </a:xfrm>
                  <a:custGeom>
                    <a:avLst/>
                    <a:gdLst>
                      <a:gd name="connsiteX0" fmla="*/ 22876 w 145653"/>
                      <a:gd name="connsiteY0" fmla="*/ -178 h 109482"/>
                      <a:gd name="connsiteX1" fmla="*/ -75 w 145653"/>
                      <a:gd name="connsiteY1" fmla="*/ 52661 h 109482"/>
                      <a:gd name="connsiteX2" fmla="*/ 24541 w 145653"/>
                      <a:gd name="connsiteY2" fmla="*/ 107205 h 109482"/>
                      <a:gd name="connsiteX3" fmla="*/ 118307 w 145653"/>
                      <a:gd name="connsiteY3" fmla="*/ 109305 h 109482"/>
                      <a:gd name="connsiteX4" fmla="*/ 145578 w 145653"/>
                      <a:gd name="connsiteY4" fmla="*/ 52661 h 109482"/>
                      <a:gd name="connsiteX5" fmla="*/ 126611 w 145653"/>
                      <a:gd name="connsiteY5" fmla="*/ 3668 h 109482"/>
                      <a:gd name="connsiteX6" fmla="*/ 22876 w 145653"/>
                      <a:gd name="connsiteY6" fmla="*/ -178 h 1094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45653" h="109482">
                        <a:moveTo>
                          <a:pt x="22876" y="-178"/>
                        </a:moveTo>
                        <a:cubicBezTo>
                          <a:pt x="8289" y="13538"/>
                          <a:pt x="-15" y="32644"/>
                          <a:pt x="-75" y="52661"/>
                        </a:cubicBezTo>
                        <a:cubicBezTo>
                          <a:pt x="-55" y="73531"/>
                          <a:pt x="8903" y="93390"/>
                          <a:pt x="24541" y="107205"/>
                        </a:cubicBezTo>
                        <a:lnTo>
                          <a:pt x="118307" y="109305"/>
                        </a:lnTo>
                        <a:cubicBezTo>
                          <a:pt x="135490" y="95511"/>
                          <a:pt x="145519" y="74701"/>
                          <a:pt x="145578" y="52661"/>
                        </a:cubicBezTo>
                        <a:cubicBezTo>
                          <a:pt x="145578" y="34546"/>
                          <a:pt x="138820" y="17065"/>
                          <a:pt x="126611" y="3668"/>
                        </a:cubicBezTo>
                        <a:cubicBezTo>
                          <a:pt x="92026" y="3014"/>
                          <a:pt x="57203" y="2657"/>
                          <a:pt x="22876" y="-178"/>
                        </a:cubicBezTo>
                        <a:close/>
                      </a:path>
                    </a:pathLst>
                  </a:custGeom>
                  <a:solidFill>
                    <a:srgbClr val="F5F7FF">
                      <a:alpha val="58000"/>
                    </a:srgbClr>
                  </a:solidFill>
                  <a:ln w="4486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45" name="フリーフォーム: 図形 244">
                    <a:extLst>
                      <a:ext uri="{FF2B5EF4-FFF2-40B4-BE49-F238E27FC236}">
                        <a16:creationId xmlns:a16="http://schemas.microsoft.com/office/drawing/2014/main" id="{F719C82D-6E9D-A1AC-594A-D4D215D71231}"/>
                      </a:ext>
                    </a:extLst>
                  </p:cNvPr>
                  <p:cNvSpPr/>
                  <p:nvPr/>
                </p:nvSpPr>
                <p:spPr>
                  <a:xfrm>
                    <a:off x="605730" y="3694021"/>
                    <a:ext cx="289932" cy="148121"/>
                  </a:xfrm>
                  <a:custGeom>
                    <a:avLst/>
                    <a:gdLst>
                      <a:gd name="connsiteX0" fmla="*/ 15150 w 225284"/>
                      <a:gd name="connsiteY0" fmla="*/ 114914 h 115093"/>
                      <a:gd name="connsiteX1" fmla="*/ 220043 w 225284"/>
                      <a:gd name="connsiteY1" fmla="*/ 114914 h 115093"/>
                      <a:gd name="connsiteX2" fmla="*/ 224780 w 225284"/>
                      <a:gd name="connsiteY2" fmla="*/ 107819 h 115093"/>
                      <a:gd name="connsiteX3" fmla="*/ 184963 w 225284"/>
                      <a:gd name="connsiteY3" fmla="*/ 17482 h 115093"/>
                      <a:gd name="connsiteX4" fmla="*/ 173844 w 225284"/>
                      <a:gd name="connsiteY4" fmla="*/ 9930 h 115093"/>
                      <a:gd name="connsiteX5" fmla="*/ 5676 w 225284"/>
                      <a:gd name="connsiteY5" fmla="*/ 1368 h 115093"/>
                      <a:gd name="connsiteX6" fmla="*/ -72 w 225284"/>
                      <a:gd name="connsiteY6" fmla="*/ -178 h 1150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25284" h="115093">
                        <a:moveTo>
                          <a:pt x="15150" y="114914"/>
                        </a:moveTo>
                        <a:lnTo>
                          <a:pt x="220043" y="114914"/>
                        </a:lnTo>
                        <a:cubicBezTo>
                          <a:pt x="223730" y="114994"/>
                          <a:pt x="226267" y="111207"/>
                          <a:pt x="224780" y="107819"/>
                        </a:cubicBezTo>
                        <a:lnTo>
                          <a:pt x="184963" y="17482"/>
                        </a:lnTo>
                        <a:cubicBezTo>
                          <a:pt x="183199" y="13459"/>
                          <a:pt x="178224" y="10069"/>
                          <a:pt x="173844" y="9930"/>
                        </a:cubicBezTo>
                        <a:cubicBezTo>
                          <a:pt x="117973" y="8126"/>
                          <a:pt x="60754" y="9535"/>
                          <a:pt x="5676" y="1368"/>
                        </a:cubicBezTo>
                        <a:cubicBezTo>
                          <a:pt x="3951" y="1131"/>
                          <a:pt x="1970" y="556"/>
                          <a:pt x="-72" y="-178"/>
                        </a:cubicBez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9C9C9C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46" name="フリーフォーム: 図形 245">
                    <a:extLst>
                      <a:ext uri="{FF2B5EF4-FFF2-40B4-BE49-F238E27FC236}">
                        <a16:creationId xmlns:a16="http://schemas.microsoft.com/office/drawing/2014/main" id="{5F62082A-0955-18C5-EA16-FDFDB4F05D14}"/>
                      </a:ext>
                    </a:extLst>
                  </p:cNvPr>
                  <p:cNvSpPr/>
                  <p:nvPr/>
                </p:nvSpPr>
                <p:spPr>
                  <a:xfrm>
                    <a:off x="532423" y="3519784"/>
                    <a:ext cx="299157" cy="174349"/>
                  </a:xfrm>
                  <a:custGeom>
                    <a:avLst/>
                    <a:gdLst>
                      <a:gd name="connsiteX0" fmla="*/ 8604 w 232452"/>
                      <a:gd name="connsiteY0" fmla="*/ -196 h 135472"/>
                      <a:gd name="connsiteX1" fmla="*/ 199684 w 232452"/>
                      <a:gd name="connsiteY1" fmla="*/ 82333 h 135472"/>
                      <a:gd name="connsiteX2" fmla="*/ 231871 w 232452"/>
                      <a:gd name="connsiteY2" fmla="*/ 129721 h 135472"/>
                      <a:gd name="connsiteX3" fmla="*/ 227987 w 232452"/>
                      <a:gd name="connsiteY3" fmla="*/ 135271 h 135472"/>
                      <a:gd name="connsiteX4" fmla="*/ 64733 w 232452"/>
                      <a:gd name="connsiteY4" fmla="*/ 124588 h 135472"/>
                      <a:gd name="connsiteX5" fmla="*/ 1232 w 232452"/>
                      <a:gd name="connsiteY5" fmla="*/ 70104 h 135472"/>
                      <a:gd name="connsiteX6" fmla="*/ 8604 w 232452"/>
                      <a:gd name="connsiteY6" fmla="*/ -196 h 1354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32452" h="135472">
                        <a:moveTo>
                          <a:pt x="8604" y="-196"/>
                        </a:moveTo>
                        <a:cubicBezTo>
                          <a:pt x="47768" y="47372"/>
                          <a:pt x="180935" y="70877"/>
                          <a:pt x="199684" y="82333"/>
                        </a:cubicBezTo>
                        <a:cubicBezTo>
                          <a:pt x="214093" y="91153"/>
                          <a:pt x="226778" y="117849"/>
                          <a:pt x="231871" y="129721"/>
                        </a:cubicBezTo>
                        <a:cubicBezTo>
                          <a:pt x="233239" y="132893"/>
                          <a:pt x="231455" y="135410"/>
                          <a:pt x="227987" y="135271"/>
                        </a:cubicBezTo>
                        <a:cubicBezTo>
                          <a:pt x="198376" y="134161"/>
                          <a:pt x="73593" y="129206"/>
                          <a:pt x="64733" y="124588"/>
                        </a:cubicBezTo>
                        <a:cubicBezTo>
                          <a:pt x="54685" y="119336"/>
                          <a:pt x="11875" y="95672"/>
                          <a:pt x="1232" y="70104"/>
                        </a:cubicBezTo>
                        <a:cubicBezTo>
                          <a:pt x="-1959" y="42318"/>
                          <a:pt x="498" y="20357"/>
                          <a:pt x="8604" y="-196"/>
                        </a:cubicBez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9C9C9C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224" name="グラフィックス 2">
                  <a:extLst>
                    <a:ext uri="{FF2B5EF4-FFF2-40B4-BE49-F238E27FC236}">
                      <a16:creationId xmlns:a16="http://schemas.microsoft.com/office/drawing/2014/main" id="{22D9ECCF-8571-2359-C64F-DF283354B686}"/>
                    </a:ext>
                  </a:extLst>
                </p:cNvPr>
                <p:cNvGrpSpPr/>
                <p:nvPr/>
              </p:nvGrpSpPr>
              <p:grpSpPr>
                <a:xfrm>
                  <a:off x="2099929" y="3087288"/>
                  <a:ext cx="340536" cy="311917"/>
                  <a:chOff x="1941282" y="2996221"/>
                  <a:chExt cx="305226" cy="279575"/>
                </a:xfrm>
              </p:grpSpPr>
              <p:sp>
                <p:nvSpPr>
                  <p:cNvPr id="225" name="フリーフォーム: 図形 224">
                    <a:extLst>
                      <a:ext uri="{FF2B5EF4-FFF2-40B4-BE49-F238E27FC236}">
                        <a16:creationId xmlns:a16="http://schemas.microsoft.com/office/drawing/2014/main" id="{7B4C0EF0-A676-0A10-68FE-5AB4E405106A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1941282" y="2996222"/>
                    <a:ext cx="297351" cy="279574"/>
                  </a:xfrm>
                  <a:custGeom>
                    <a:avLst/>
                    <a:gdLst>
                      <a:gd name="connsiteX0" fmla="*/ 76 w 297351"/>
                      <a:gd name="connsiteY0" fmla="*/ -188 h 279574"/>
                      <a:gd name="connsiteX1" fmla="*/ 5844 w 297351"/>
                      <a:gd name="connsiteY1" fmla="*/ 120036 h 279574"/>
                      <a:gd name="connsiteX2" fmla="*/ 30063 w 297351"/>
                      <a:gd name="connsiteY2" fmla="*/ 279386 h 279574"/>
                      <a:gd name="connsiteX3" fmla="*/ 297428 w 297351"/>
                      <a:gd name="connsiteY3" fmla="*/ 279386 h 279574"/>
                      <a:gd name="connsiteX4" fmla="*/ 219240 w 297351"/>
                      <a:gd name="connsiteY4" fmla="*/ 109275 h 279574"/>
                      <a:gd name="connsiteX5" fmla="*/ 190086 w 297351"/>
                      <a:gd name="connsiteY5" fmla="*/ 81983 h 279574"/>
                      <a:gd name="connsiteX6" fmla="*/ 76 w 297351"/>
                      <a:gd name="connsiteY6" fmla="*/ -188 h 2795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97351" h="279574">
                        <a:moveTo>
                          <a:pt x="76" y="-188"/>
                        </a:moveTo>
                        <a:lnTo>
                          <a:pt x="5844" y="120036"/>
                        </a:lnTo>
                        <a:cubicBezTo>
                          <a:pt x="13494" y="190931"/>
                          <a:pt x="26575" y="257584"/>
                          <a:pt x="30063" y="279386"/>
                        </a:cubicBezTo>
                        <a:cubicBezTo>
                          <a:pt x="58187" y="279386"/>
                          <a:pt x="259672" y="279386"/>
                          <a:pt x="297428" y="279386"/>
                        </a:cubicBezTo>
                        <a:cubicBezTo>
                          <a:pt x="289124" y="262757"/>
                          <a:pt x="230240" y="129590"/>
                          <a:pt x="219240" y="109275"/>
                        </a:cubicBezTo>
                        <a:cubicBezTo>
                          <a:pt x="214107" y="99781"/>
                          <a:pt x="200491" y="84818"/>
                          <a:pt x="190086" y="81983"/>
                        </a:cubicBezTo>
                        <a:cubicBezTo>
                          <a:pt x="94853" y="56000"/>
                          <a:pt x="42966" y="39351"/>
                          <a:pt x="76" y="-188"/>
                        </a:cubicBezTo>
                        <a:close/>
                      </a:path>
                    </a:pathLst>
                  </a:custGeom>
                  <a:solidFill>
                    <a:srgbClr val="E6E6E6"/>
                  </a:solidFill>
                  <a:ln w="7903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26" name="フリーフォーム: 図形 225">
                    <a:extLst>
                      <a:ext uri="{FF2B5EF4-FFF2-40B4-BE49-F238E27FC236}">
                        <a16:creationId xmlns:a16="http://schemas.microsoft.com/office/drawing/2014/main" id="{411D4C80-C54F-490C-F90A-57DD9B536E0C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1941282" y="3112205"/>
                    <a:ext cx="292971" cy="163590"/>
                  </a:xfrm>
                  <a:custGeom>
                    <a:avLst/>
                    <a:gdLst>
                      <a:gd name="connsiteX0" fmla="*/ 238920 w 292971"/>
                      <a:gd name="connsiteY0" fmla="*/ 44354 h 163590"/>
                      <a:gd name="connsiteX1" fmla="*/ 44788 w 292971"/>
                      <a:gd name="connsiteY1" fmla="*/ 34662 h 163590"/>
                      <a:gd name="connsiteX2" fmla="*/ 76 w 292971"/>
                      <a:gd name="connsiteY2" fmla="*/ -180 h 163590"/>
                      <a:gd name="connsiteX3" fmla="*/ 25683 w 292971"/>
                      <a:gd name="connsiteY3" fmla="*/ 163410 h 163590"/>
                      <a:gd name="connsiteX4" fmla="*/ 293048 w 292971"/>
                      <a:gd name="connsiteY4" fmla="*/ 163410 h 1635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92971" h="163590">
                        <a:moveTo>
                          <a:pt x="238920" y="44354"/>
                        </a:moveTo>
                        <a:cubicBezTo>
                          <a:pt x="180949" y="42868"/>
                          <a:pt x="99094" y="47011"/>
                          <a:pt x="44788" y="34662"/>
                        </a:cubicBezTo>
                        <a:cubicBezTo>
                          <a:pt x="39933" y="33553"/>
                          <a:pt x="10422" y="15280"/>
                          <a:pt x="76" y="-180"/>
                        </a:cubicBezTo>
                        <a:cubicBezTo>
                          <a:pt x="7726" y="70715"/>
                          <a:pt x="22194" y="141608"/>
                          <a:pt x="25683" y="163410"/>
                        </a:cubicBezTo>
                        <a:lnTo>
                          <a:pt x="293048" y="163410"/>
                        </a:lnTo>
                        <a:close/>
                      </a:path>
                    </a:pathLst>
                  </a:custGeom>
                  <a:solidFill>
                    <a:srgbClr val="787878"/>
                  </a:solidFill>
                  <a:ln w="7903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27" name="フリーフォーム: 図形 226">
                    <a:extLst>
                      <a:ext uri="{FF2B5EF4-FFF2-40B4-BE49-F238E27FC236}">
                        <a16:creationId xmlns:a16="http://schemas.microsoft.com/office/drawing/2014/main" id="{5F8BF565-EA32-C67E-81BD-790F612EE0FC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2013021" y="3011661"/>
                    <a:ext cx="233487" cy="134616"/>
                  </a:xfrm>
                  <a:custGeom>
                    <a:avLst/>
                    <a:gdLst>
                      <a:gd name="connsiteX0" fmla="*/ 8796 w 233487"/>
                      <a:gd name="connsiteY0" fmla="*/ -196 h 134616"/>
                      <a:gd name="connsiteX1" fmla="*/ 199876 w 233487"/>
                      <a:gd name="connsiteY1" fmla="*/ 82332 h 134616"/>
                      <a:gd name="connsiteX2" fmla="*/ 233034 w 233487"/>
                      <a:gd name="connsiteY2" fmla="*/ 128888 h 134616"/>
                      <a:gd name="connsiteX3" fmla="*/ 229328 w 233487"/>
                      <a:gd name="connsiteY3" fmla="*/ 134418 h 134616"/>
                      <a:gd name="connsiteX4" fmla="*/ 64925 w 233487"/>
                      <a:gd name="connsiteY4" fmla="*/ 124588 h 134616"/>
                      <a:gd name="connsiteX5" fmla="*/ 1424 w 233487"/>
                      <a:gd name="connsiteY5" fmla="*/ 70103 h 134616"/>
                      <a:gd name="connsiteX6" fmla="*/ 8796 w 233487"/>
                      <a:gd name="connsiteY6" fmla="*/ -196 h 1346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33487" h="134616">
                        <a:moveTo>
                          <a:pt x="8796" y="-196"/>
                        </a:moveTo>
                        <a:cubicBezTo>
                          <a:pt x="47960" y="47371"/>
                          <a:pt x="181127" y="70876"/>
                          <a:pt x="199876" y="82332"/>
                        </a:cubicBezTo>
                        <a:cubicBezTo>
                          <a:pt x="214265" y="91133"/>
                          <a:pt x="227624" y="117255"/>
                          <a:pt x="233034" y="128888"/>
                        </a:cubicBezTo>
                        <a:cubicBezTo>
                          <a:pt x="234501" y="132020"/>
                          <a:pt x="232777" y="134517"/>
                          <a:pt x="229328" y="134418"/>
                        </a:cubicBezTo>
                        <a:cubicBezTo>
                          <a:pt x="199579" y="133467"/>
                          <a:pt x="73785" y="129205"/>
                          <a:pt x="64925" y="124588"/>
                        </a:cubicBezTo>
                        <a:cubicBezTo>
                          <a:pt x="54877" y="119335"/>
                          <a:pt x="12067" y="95671"/>
                          <a:pt x="1424" y="70103"/>
                        </a:cubicBezTo>
                        <a:cubicBezTo>
                          <a:pt x="-1767" y="42317"/>
                          <a:pt x="690" y="20356"/>
                          <a:pt x="8796" y="-196"/>
                        </a:cubicBezTo>
                        <a:close/>
                      </a:path>
                    </a:pathLst>
                  </a:custGeom>
                  <a:solidFill>
                    <a:srgbClr val="ADB0B3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28" name="フリーフォーム: 図形 227">
                    <a:extLst>
                      <a:ext uri="{FF2B5EF4-FFF2-40B4-BE49-F238E27FC236}">
                        <a16:creationId xmlns:a16="http://schemas.microsoft.com/office/drawing/2014/main" id="{0E48A69B-9A8F-FCB6-6AE0-F9D8C4AE7290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1941282" y="2996221"/>
                    <a:ext cx="297351" cy="279574"/>
                  </a:xfrm>
                  <a:custGeom>
                    <a:avLst/>
                    <a:gdLst>
                      <a:gd name="connsiteX0" fmla="*/ 76 w 297351"/>
                      <a:gd name="connsiteY0" fmla="*/ -188 h 279574"/>
                      <a:gd name="connsiteX1" fmla="*/ 5844 w 297351"/>
                      <a:gd name="connsiteY1" fmla="*/ 120036 h 279574"/>
                      <a:gd name="connsiteX2" fmla="*/ 30063 w 297351"/>
                      <a:gd name="connsiteY2" fmla="*/ 279386 h 279574"/>
                      <a:gd name="connsiteX3" fmla="*/ 297428 w 297351"/>
                      <a:gd name="connsiteY3" fmla="*/ 279386 h 279574"/>
                      <a:gd name="connsiteX4" fmla="*/ 219240 w 297351"/>
                      <a:gd name="connsiteY4" fmla="*/ 109275 h 279574"/>
                      <a:gd name="connsiteX5" fmla="*/ 190086 w 297351"/>
                      <a:gd name="connsiteY5" fmla="*/ 81983 h 279574"/>
                      <a:gd name="connsiteX6" fmla="*/ 76 w 297351"/>
                      <a:gd name="connsiteY6" fmla="*/ -188 h 2795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97351" h="279574">
                        <a:moveTo>
                          <a:pt x="76" y="-188"/>
                        </a:moveTo>
                        <a:lnTo>
                          <a:pt x="5844" y="120036"/>
                        </a:lnTo>
                        <a:cubicBezTo>
                          <a:pt x="13494" y="190931"/>
                          <a:pt x="26575" y="257584"/>
                          <a:pt x="30063" y="279386"/>
                        </a:cubicBezTo>
                        <a:cubicBezTo>
                          <a:pt x="58187" y="279386"/>
                          <a:pt x="259672" y="279386"/>
                          <a:pt x="297428" y="279386"/>
                        </a:cubicBezTo>
                        <a:cubicBezTo>
                          <a:pt x="289124" y="262757"/>
                          <a:pt x="230240" y="129610"/>
                          <a:pt x="219240" y="109275"/>
                        </a:cubicBezTo>
                        <a:cubicBezTo>
                          <a:pt x="214107" y="99781"/>
                          <a:pt x="200491" y="84818"/>
                          <a:pt x="190086" y="81983"/>
                        </a:cubicBezTo>
                        <a:cubicBezTo>
                          <a:pt x="94853" y="56000"/>
                          <a:pt x="42966" y="39351"/>
                          <a:pt x="76" y="-188"/>
                        </a:cubicBezTo>
                        <a:close/>
                      </a:path>
                    </a:pathLst>
                  </a:custGeom>
                  <a:noFill/>
                  <a:ln w="12700" cap="rnd">
                    <a:solidFill>
                      <a:srgbClr val="5D5E5E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29" name="フリーフォーム: 図形 228">
                    <a:extLst>
                      <a:ext uri="{FF2B5EF4-FFF2-40B4-BE49-F238E27FC236}">
                        <a16:creationId xmlns:a16="http://schemas.microsoft.com/office/drawing/2014/main" id="{D9F5A72A-1E89-4877-524B-1A49E18D784E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2173745" y="3011661"/>
                    <a:ext cx="72761" cy="126429"/>
                  </a:xfrm>
                  <a:custGeom>
                    <a:avLst/>
                    <a:gdLst>
                      <a:gd name="connsiteX0" fmla="*/ 8830 w 72761"/>
                      <a:gd name="connsiteY0" fmla="*/ -197 h 126429"/>
                      <a:gd name="connsiteX1" fmla="*/ 1457 w 72761"/>
                      <a:gd name="connsiteY1" fmla="*/ 70103 h 126429"/>
                      <a:gd name="connsiteX2" fmla="*/ 64959 w 72761"/>
                      <a:gd name="connsiteY2" fmla="*/ 124587 h 126429"/>
                      <a:gd name="connsiteX3" fmla="*/ 72867 w 72761"/>
                      <a:gd name="connsiteY3" fmla="*/ 126232 h 126429"/>
                      <a:gd name="connsiteX4" fmla="*/ 72867 w 72761"/>
                      <a:gd name="connsiteY4" fmla="*/ 40295 h 126429"/>
                      <a:gd name="connsiteX5" fmla="*/ 8830 w 72761"/>
                      <a:gd name="connsiteY5" fmla="*/ -197 h 1264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72761" h="126429">
                        <a:moveTo>
                          <a:pt x="8830" y="-197"/>
                        </a:moveTo>
                        <a:cubicBezTo>
                          <a:pt x="724" y="20356"/>
                          <a:pt x="-1734" y="42316"/>
                          <a:pt x="1457" y="70103"/>
                        </a:cubicBezTo>
                        <a:cubicBezTo>
                          <a:pt x="12100" y="95671"/>
                          <a:pt x="54910" y="119335"/>
                          <a:pt x="64959" y="124587"/>
                        </a:cubicBezTo>
                        <a:cubicBezTo>
                          <a:pt x="66009" y="125142"/>
                          <a:pt x="68844" y="125677"/>
                          <a:pt x="72867" y="126232"/>
                        </a:cubicBezTo>
                        <a:lnTo>
                          <a:pt x="72867" y="40295"/>
                        </a:lnTo>
                        <a:cubicBezTo>
                          <a:pt x="46150" y="29255"/>
                          <a:pt x="22089" y="15916"/>
                          <a:pt x="8830" y="-197"/>
                        </a:cubicBezTo>
                        <a:close/>
                      </a:path>
                    </a:pathLst>
                  </a:custGeom>
                  <a:solidFill>
                    <a:srgbClr val="B64E0D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30" name="フリーフォーム: 図形 229">
                    <a:extLst>
                      <a:ext uri="{FF2B5EF4-FFF2-40B4-BE49-F238E27FC236}">
                        <a16:creationId xmlns:a16="http://schemas.microsoft.com/office/drawing/2014/main" id="{5B698D1E-DCFE-F18C-ABDE-48FA2FDBA3A4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2182246" y="3121382"/>
                    <a:ext cx="47351" cy="140857"/>
                  </a:xfrm>
                  <a:custGeom>
                    <a:avLst/>
                    <a:gdLst>
                      <a:gd name="connsiteX0" fmla="*/ 47455 w 47351"/>
                      <a:gd name="connsiteY0" fmla="*/ 140677 h 140857"/>
                      <a:gd name="connsiteX1" fmla="*/ 24901 w 47351"/>
                      <a:gd name="connsiteY1" fmla="*/ 127358 h 140857"/>
                      <a:gd name="connsiteX2" fmla="*/ 13980 w 47351"/>
                      <a:gd name="connsiteY2" fmla="*/ 117647 h 140857"/>
                      <a:gd name="connsiteX3" fmla="*/ 2069 w 47351"/>
                      <a:gd name="connsiteY3" fmla="*/ -180 h 140857"/>
                      <a:gd name="connsiteX4" fmla="*/ 30529 w 47351"/>
                      <a:gd name="connsiteY4" fmla="*/ 20431 h 1408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7351" h="140857">
                        <a:moveTo>
                          <a:pt x="47455" y="140677"/>
                        </a:moveTo>
                        <a:lnTo>
                          <a:pt x="24901" y="127358"/>
                        </a:lnTo>
                        <a:cubicBezTo>
                          <a:pt x="21155" y="125138"/>
                          <a:pt x="15804" y="121590"/>
                          <a:pt x="13980" y="117647"/>
                        </a:cubicBezTo>
                        <a:cubicBezTo>
                          <a:pt x="-3798" y="79177"/>
                          <a:pt x="-310" y="20849"/>
                          <a:pt x="2069" y="-180"/>
                        </a:cubicBezTo>
                        <a:cubicBezTo>
                          <a:pt x="8272" y="4180"/>
                          <a:pt x="21254" y="13455"/>
                          <a:pt x="30529" y="20431"/>
                        </a:cubicBezTo>
                        <a:close/>
                      </a:path>
                    </a:pathLst>
                  </a:custGeom>
                  <a:solidFill>
                    <a:srgbClr val="ADB0B3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 dirty="0"/>
                  </a:p>
                </p:txBody>
              </p:sp>
              <p:sp>
                <p:nvSpPr>
                  <p:cNvPr id="231" name="フリーフォーム: 図形 230">
                    <a:extLst>
                      <a:ext uri="{FF2B5EF4-FFF2-40B4-BE49-F238E27FC236}">
                        <a16:creationId xmlns:a16="http://schemas.microsoft.com/office/drawing/2014/main" id="{DA41EFAD-C922-3057-7F1F-EF467D1ED251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2182247" y="3121382"/>
                    <a:ext cx="48536" cy="140857"/>
                  </a:xfrm>
                  <a:custGeom>
                    <a:avLst/>
                    <a:gdLst>
                      <a:gd name="connsiteX0" fmla="*/ 48641 w 48536"/>
                      <a:gd name="connsiteY0" fmla="*/ 140677 h 140857"/>
                      <a:gd name="connsiteX1" fmla="*/ 26087 w 48536"/>
                      <a:gd name="connsiteY1" fmla="*/ 127358 h 140857"/>
                      <a:gd name="connsiteX2" fmla="*/ 15166 w 48536"/>
                      <a:gd name="connsiteY2" fmla="*/ 117647 h 140857"/>
                      <a:gd name="connsiteX3" fmla="*/ 3254 w 48536"/>
                      <a:gd name="connsiteY3" fmla="*/ -180 h 140857"/>
                      <a:gd name="connsiteX4" fmla="*/ 3254 w 48536"/>
                      <a:gd name="connsiteY4" fmla="*/ -180 h 140857"/>
                      <a:gd name="connsiteX5" fmla="*/ 31715 w 48536"/>
                      <a:gd name="connsiteY5" fmla="*/ 20431 h 1408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8536" h="140857">
                        <a:moveTo>
                          <a:pt x="48641" y="140677"/>
                        </a:moveTo>
                        <a:lnTo>
                          <a:pt x="26087" y="127358"/>
                        </a:lnTo>
                        <a:cubicBezTo>
                          <a:pt x="22341" y="125138"/>
                          <a:pt x="16990" y="121590"/>
                          <a:pt x="15166" y="117647"/>
                        </a:cubicBezTo>
                        <a:cubicBezTo>
                          <a:pt x="-2612" y="79177"/>
                          <a:pt x="-1819" y="33513"/>
                          <a:pt x="3254" y="-180"/>
                        </a:cubicBezTo>
                        <a:lnTo>
                          <a:pt x="3254" y="-180"/>
                        </a:lnTo>
                        <a:cubicBezTo>
                          <a:pt x="15384" y="8282"/>
                          <a:pt x="25452" y="15734"/>
                          <a:pt x="31715" y="20431"/>
                        </a:cubicBez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A0A0A0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32" name="フリーフォーム: 図形 231">
                    <a:extLst>
                      <a:ext uri="{FF2B5EF4-FFF2-40B4-BE49-F238E27FC236}">
                        <a16:creationId xmlns:a16="http://schemas.microsoft.com/office/drawing/2014/main" id="{73EA8677-05A3-E073-FF17-F9A120058D70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1964257" y="3147048"/>
                    <a:ext cx="225284" cy="115091"/>
                  </a:xfrm>
                  <a:custGeom>
                    <a:avLst/>
                    <a:gdLst>
                      <a:gd name="connsiteX0" fmla="*/ 16404 w 225284"/>
                      <a:gd name="connsiteY0" fmla="*/ 114913 h 115091"/>
                      <a:gd name="connsiteX1" fmla="*/ 220189 w 225284"/>
                      <a:gd name="connsiteY1" fmla="*/ 114913 h 115091"/>
                      <a:gd name="connsiteX2" fmla="*/ 224925 w 225284"/>
                      <a:gd name="connsiteY2" fmla="*/ 107818 h 115091"/>
                      <a:gd name="connsiteX3" fmla="*/ 185108 w 225284"/>
                      <a:gd name="connsiteY3" fmla="*/ 17482 h 115091"/>
                      <a:gd name="connsiteX4" fmla="*/ 173989 w 225284"/>
                      <a:gd name="connsiteY4" fmla="*/ 9929 h 115091"/>
                      <a:gd name="connsiteX5" fmla="*/ 5821 w 225284"/>
                      <a:gd name="connsiteY5" fmla="*/ 1388 h 115091"/>
                      <a:gd name="connsiteX6" fmla="*/ 73 w 225284"/>
                      <a:gd name="connsiteY6" fmla="*/ -179 h 1150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25284" h="115091">
                        <a:moveTo>
                          <a:pt x="16404" y="114913"/>
                        </a:moveTo>
                        <a:lnTo>
                          <a:pt x="220189" y="114913"/>
                        </a:lnTo>
                        <a:cubicBezTo>
                          <a:pt x="223875" y="114913"/>
                          <a:pt x="226412" y="111207"/>
                          <a:pt x="224925" y="107818"/>
                        </a:cubicBezTo>
                        <a:lnTo>
                          <a:pt x="185108" y="17482"/>
                        </a:lnTo>
                        <a:cubicBezTo>
                          <a:pt x="183344" y="13458"/>
                          <a:pt x="178350" y="10069"/>
                          <a:pt x="173989" y="9929"/>
                        </a:cubicBezTo>
                        <a:cubicBezTo>
                          <a:pt x="118098" y="8126"/>
                          <a:pt x="60899" y="9534"/>
                          <a:pt x="5821" y="1388"/>
                        </a:cubicBezTo>
                        <a:cubicBezTo>
                          <a:pt x="4097" y="1130"/>
                          <a:pt x="2095" y="556"/>
                          <a:pt x="73" y="-179"/>
                        </a:cubicBezTo>
                        <a:close/>
                      </a:path>
                    </a:pathLst>
                  </a:custGeom>
                  <a:solidFill>
                    <a:srgbClr val="ADB0B3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33" name="フリーフォーム: 図形 232">
                    <a:extLst>
                      <a:ext uri="{FF2B5EF4-FFF2-40B4-BE49-F238E27FC236}">
                        <a16:creationId xmlns:a16="http://schemas.microsoft.com/office/drawing/2014/main" id="{06823A76-DD92-8ED5-3783-326F28201692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2025019" y="3152657"/>
                    <a:ext cx="145653" cy="109482"/>
                  </a:xfrm>
                  <a:custGeom>
                    <a:avLst/>
                    <a:gdLst>
                      <a:gd name="connsiteX0" fmla="*/ 23009 w 145653"/>
                      <a:gd name="connsiteY0" fmla="*/ -178 h 109482"/>
                      <a:gd name="connsiteX1" fmla="*/ 78 w 145653"/>
                      <a:gd name="connsiteY1" fmla="*/ 52661 h 109482"/>
                      <a:gd name="connsiteX2" fmla="*/ 24694 w 145653"/>
                      <a:gd name="connsiteY2" fmla="*/ 107204 h 109482"/>
                      <a:gd name="connsiteX3" fmla="*/ 118460 w 145653"/>
                      <a:gd name="connsiteY3" fmla="*/ 109304 h 109482"/>
                      <a:gd name="connsiteX4" fmla="*/ 145732 w 145653"/>
                      <a:gd name="connsiteY4" fmla="*/ 52661 h 109482"/>
                      <a:gd name="connsiteX5" fmla="*/ 126764 w 145653"/>
                      <a:gd name="connsiteY5" fmla="*/ 3667 h 109482"/>
                      <a:gd name="connsiteX6" fmla="*/ 23009 w 145653"/>
                      <a:gd name="connsiteY6" fmla="*/ -178 h 1094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45653" h="109482">
                        <a:moveTo>
                          <a:pt x="23009" y="-178"/>
                        </a:moveTo>
                        <a:cubicBezTo>
                          <a:pt x="8422" y="13537"/>
                          <a:pt x="137" y="32643"/>
                          <a:pt x="78" y="52661"/>
                        </a:cubicBezTo>
                        <a:cubicBezTo>
                          <a:pt x="98" y="73530"/>
                          <a:pt x="9056" y="93390"/>
                          <a:pt x="24694" y="107204"/>
                        </a:cubicBezTo>
                        <a:lnTo>
                          <a:pt x="118460" y="109304"/>
                        </a:lnTo>
                        <a:cubicBezTo>
                          <a:pt x="135643" y="95510"/>
                          <a:pt x="145672" y="74700"/>
                          <a:pt x="145732" y="52661"/>
                        </a:cubicBezTo>
                        <a:cubicBezTo>
                          <a:pt x="145732" y="34546"/>
                          <a:pt x="138973" y="17065"/>
                          <a:pt x="126764" y="3667"/>
                        </a:cubicBezTo>
                        <a:cubicBezTo>
                          <a:pt x="92179" y="3013"/>
                          <a:pt x="57357" y="2656"/>
                          <a:pt x="23009" y="-178"/>
                        </a:cubicBezTo>
                        <a:close/>
                      </a:path>
                    </a:pathLst>
                  </a:custGeom>
                  <a:solidFill>
                    <a:srgbClr val="F5F7FF">
                      <a:alpha val="58000"/>
                    </a:srgbClr>
                  </a:solidFill>
                  <a:ln w="4486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34" name="フリーフォーム: 図形 233">
                    <a:extLst>
                      <a:ext uri="{FF2B5EF4-FFF2-40B4-BE49-F238E27FC236}">
                        <a16:creationId xmlns:a16="http://schemas.microsoft.com/office/drawing/2014/main" id="{87789DAC-ECFA-2A72-F0A1-CFFF52269A33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1964257" y="3147045"/>
                    <a:ext cx="225284" cy="115093"/>
                  </a:xfrm>
                  <a:custGeom>
                    <a:avLst/>
                    <a:gdLst>
                      <a:gd name="connsiteX0" fmla="*/ 15295 w 225284"/>
                      <a:gd name="connsiteY0" fmla="*/ 114913 h 115093"/>
                      <a:gd name="connsiteX1" fmla="*/ 220189 w 225284"/>
                      <a:gd name="connsiteY1" fmla="*/ 114913 h 115093"/>
                      <a:gd name="connsiteX2" fmla="*/ 224925 w 225284"/>
                      <a:gd name="connsiteY2" fmla="*/ 107818 h 115093"/>
                      <a:gd name="connsiteX3" fmla="*/ 185108 w 225284"/>
                      <a:gd name="connsiteY3" fmla="*/ 17482 h 115093"/>
                      <a:gd name="connsiteX4" fmla="*/ 173989 w 225284"/>
                      <a:gd name="connsiteY4" fmla="*/ 9929 h 115093"/>
                      <a:gd name="connsiteX5" fmla="*/ 5821 w 225284"/>
                      <a:gd name="connsiteY5" fmla="*/ 1367 h 115093"/>
                      <a:gd name="connsiteX6" fmla="*/ 73 w 225284"/>
                      <a:gd name="connsiteY6" fmla="*/ -179 h 1150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25284" h="115093">
                        <a:moveTo>
                          <a:pt x="15295" y="114913"/>
                        </a:moveTo>
                        <a:lnTo>
                          <a:pt x="220189" y="114913"/>
                        </a:lnTo>
                        <a:cubicBezTo>
                          <a:pt x="223875" y="114993"/>
                          <a:pt x="226412" y="111207"/>
                          <a:pt x="224925" y="107818"/>
                        </a:cubicBezTo>
                        <a:lnTo>
                          <a:pt x="185108" y="17482"/>
                        </a:lnTo>
                        <a:cubicBezTo>
                          <a:pt x="183344" y="13458"/>
                          <a:pt x="178350" y="10069"/>
                          <a:pt x="173989" y="9929"/>
                        </a:cubicBezTo>
                        <a:cubicBezTo>
                          <a:pt x="118098" y="8126"/>
                          <a:pt x="60899" y="9534"/>
                          <a:pt x="5821" y="1367"/>
                        </a:cubicBezTo>
                        <a:cubicBezTo>
                          <a:pt x="4097" y="1130"/>
                          <a:pt x="2095" y="556"/>
                          <a:pt x="73" y="-179"/>
                        </a:cubicBez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9C9C9C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35" name="フリーフォーム: 図形 234">
                    <a:extLst>
                      <a:ext uri="{FF2B5EF4-FFF2-40B4-BE49-F238E27FC236}">
                        <a16:creationId xmlns:a16="http://schemas.microsoft.com/office/drawing/2014/main" id="{930B82BA-5982-4F3A-54AE-2703ACE38EFE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2014056" y="3011661"/>
                    <a:ext cx="232452" cy="135472"/>
                  </a:xfrm>
                  <a:custGeom>
                    <a:avLst/>
                    <a:gdLst>
                      <a:gd name="connsiteX0" fmla="*/ 8797 w 232452"/>
                      <a:gd name="connsiteY0" fmla="*/ -196 h 135472"/>
                      <a:gd name="connsiteX1" fmla="*/ 199877 w 232452"/>
                      <a:gd name="connsiteY1" fmla="*/ 82332 h 135472"/>
                      <a:gd name="connsiteX2" fmla="*/ 232063 w 232452"/>
                      <a:gd name="connsiteY2" fmla="*/ 129720 h 135472"/>
                      <a:gd name="connsiteX3" fmla="*/ 228179 w 232452"/>
                      <a:gd name="connsiteY3" fmla="*/ 135270 h 135472"/>
                      <a:gd name="connsiteX4" fmla="*/ 64925 w 232452"/>
                      <a:gd name="connsiteY4" fmla="*/ 124588 h 135472"/>
                      <a:gd name="connsiteX5" fmla="*/ 1424 w 232452"/>
                      <a:gd name="connsiteY5" fmla="*/ 70103 h 135472"/>
                      <a:gd name="connsiteX6" fmla="*/ 8797 w 232452"/>
                      <a:gd name="connsiteY6" fmla="*/ -196 h 1354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32452" h="135472">
                        <a:moveTo>
                          <a:pt x="8797" y="-196"/>
                        </a:moveTo>
                        <a:cubicBezTo>
                          <a:pt x="47960" y="47371"/>
                          <a:pt x="181127" y="70876"/>
                          <a:pt x="199877" y="82332"/>
                        </a:cubicBezTo>
                        <a:cubicBezTo>
                          <a:pt x="214285" y="91152"/>
                          <a:pt x="226970" y="117849"/>
                          <a:pt x="232063" y="129720"/>
                        </a:cubicBezTo>
                        <a:cubicBezTo>
                          <a:pt x="233431" y="132892"/>
                          <a:pt x="231647" y="135410"/>
                          <a:pt x="228179" y="135270"/>
                        </a:cubicBezTo>
                        <a:cubicBezTo>
                          <a:pt x="198569" y="134160"/>
                          <a:pt x="73785" y="129205"/>
                          <a:pt x="64925" y="124588"/>
                        </a:cubicBezTo>
                        <a:cubicBezTo>
                          <a:pt x="54877" y="119335"/>
                          <a:pt x="12067" y="95671"/>
                          <a:pt x="1424" y="70103"/>
                        </a:cubicBezTo>
                        <a:cubicBezTo>
                          <a:pt x="-1767" y="42317"/>
                          <a:pt x="690" y="20356"/>
                          <a:pt x="8797" y="-196"/>
                        </a:cubicBez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9C9C9C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</p:grpSp>
          <p:grpSp>
            <p:nvGrpSpPr>
              <p:cNvPr id="168" name="グラフィックス 2">
                <a:extLst>
                  <a:ext uri="{FF2B5EF4-FFF2-40B4-BE49-F238E27FC236}">
                    <a16:creationId xmlns:a16="http://schemas.microsoft.com/office/drawing/2014/main" id="{EF71AF37-1401-A67C-AA65-A1D0A6F79A41}"/>
                  </a:ext>
                </a:extLst>
              </p:cNvPr>
              <p:cNvGrpSpPr/>
              <p:nvPr/>
            </p:nvGrpSpPr>
            <p:grpSpPr>
              <a:xfrm>
                <a:off x="1724225" y="2300839"/>
                <a:ext cx="1015626" cy="530457"/>
                <a:chOff x="1035549" y="2252609"/>
                <a:chExt cx="1175821" cy="614126"/>
              </a:xfrm>
            </p:grpSpPr>
            <p:sp>
              <p:nvSpPr>
                <p:cNvPr id="217" name="フリーフォーム: 図形 216">
                  <a:extLst>
                    <a:ext uri="{FF2B5EF4-FFF2-40B4-BE49-F238E27FC236}">
                      <a16:creationId xmlns:a16="http://schemas.microsoft.com/office/drawing/2014/main" id="{D6EB3F1C-E366-7129-9675-B21ADD877AE6}"/>
                    </a:ext>
                  </a:extLst>
                </p:cNvPr>
                <p:cNvSpPr/>
                <p:nvPr/>
              </p:nvSpPr>
              <p:spPr>
                <a:xfrm>
                  <a:off x="1035549" y="2252609"/>
                  <a:ext cx="1175821" cy="614126"/>
                </a:xfrm>
                <a:custGeom>
                  <a:avLst/>
                  <a:gdLst>
                    <a:gd name="connsiteX0" fmla="*/ 134827 w 1175821"/>
                    <a:gd name="connsiteY0" fmla="*/ -269 h 614126"/>
                    <a:gd name="connsiteX1" fmla="*/ 81810 w 1175821"/>
                    <a:gd name="connsiteY1" fmla="*/ 31958 h 614126"/>
                    <a:gd name="connsiteX2" fmla="*/ 114 w 1175821"/>
                    <a:gd name="connsiteY2" fmla="*/ 469255 h 614126"/>
                    <a:gd name="connsiteX3" fmla="*/ 115998 w 1175821"/>
                    <a:gd name="connsiteY3" fmla="*/ 613858 h 614126"/>
                    <a:gd name="connsiteX4" fmla="*/ 1059744 w 1175821"/>
                    <a:gd name="connsiteY4" fmla="*/ 613858 h 614126"/>
                    <a:gd name="connsiteX5" fmla="*/ 1175608 w 1175821"/>
                    <a:gd name="connsiteY5" fmla="*/ 469255 h 614126"/>
                    <a:gd name="connsiteX6" fmla="*/ 1093912 w 1175821"/>
                    <a:gd name="connsiteY6" fmla="*/ 31958 h 614126"/>
                    <a:gd name="connsiteX7" fmla="*/ 1040895 w 1175821"/>
                    <a:gd name="connsiteY7" fmla="*/ -269 h 6141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175821" h="614126">
                      <a:moveTo>
                        <a:pt x="134827" y="-269"/>
                      </a:moveTo>
                      <a:cubicBezTo>
                        <a:pt x="114750" y="-269"/>
                        <a:pt x="89282" y="13367"/>
                        <a:pt x="81810" y="31958"/>
                      </a:cubicBezTo>
                      <a:cubicBezTo>
                        <a:pt x="43538" y="127250"/>
                        <a:pt x="4216" y="359653"/>
                        <a:pt x="114" y="469255"/>
                      </a:cubicBezTo>
                      <a:cubicBezTo>
                        <a:pt x="-4584" y="594910"/>
                        <a:pt x="93265" y="612015"/>
                        <a:pt x="115998" y="613858"/>
                      </a:cubicBezTo>
                      <a:lnTo>
                        <a:pt x="1059744" y="613858"/>
                      </a:lnTo>
                      <a:cubicBezTo>
                        <a:pt x="1082477" y="612015"/>
                        <a:pt x="1180305" y="594910"/>
                        <a:pt x="1175608" y="469255"/>
                      </a:cubicBezTo>
                      <a:cubicBezTo>
                        <a:pt x="1171525" y="359653"/>
                        <a:pt x="1132204" y="127250"/>
                        <a:pt x="1093912" y="31958"/>
                      </a:cubicBezTo>
                      <a:cubicBezTo>
                        <a:pt x="1086440" y="13367"/>
                        <a:pt x="1060992" y="-269"/>
                        <a:pt x="1040895" y="-269"/>
                      </a:cubicBezTo>
                      <a:close/>
                    </a:path>
                  </a:pathLst>
                </a:custGeom>
                <a:solidFill>
                  <a:srgbClr val="818181"/>
                </a:solidFill>
                <a:ln w="11853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218" name="フリーフォーム: 図形 217">
                  <a:extLst>
                    <a:ext uri="{FF2B5EF4-FFF2-40B4-BE49-F238E27FC236}">
                      <a16:creationId xmlns:a16="http://schemas.microsoft.com/office/drawing/2014/main" id="{604CE61A-76C4-4635-8196-DEBDD2CE4814}"/>
                    </a:ext>
                  </a:extLst>
                </p:cNvPr>
                <p:cNvSpPr/>
                <p:nvPr/>
              </p:nvSpPr>
              <p:spPr>
                <a:xfrm>
                  <a:off x="1061985" y="2269614"/>
                  <a:ext cx="1122949" cy="441796"/>
                </a:xfrm>
                <a:custGeom>
                  <a:avLst/>
                  <a:gdLst>
                    <a:gd name="connsiteX0" fmla="*/ 108410 w 1122949"/>
                    <a:gd name="connsiteY0" fmla="*/ -279 h 441796"/>
                    <a:gd name="connsiteX1" fmla="*/ 85777 w 1122949"/>
                    <a:gd name="connsiteY1" fmla="*/ 6539 h 441796"/>
                    <a:gd name="connsiteX2" fmla="*/ 71229 w 1122949"/>
                    <a:gd name="connsiteY2" fmla="*/ 21285 h 441796"/>
                    <a:gd name="connsiteX3" fmla="*/ -42 w 1122949"/>
                    <a:gd name="connsiteY3" fmla="*/ 409767 h 441796"/>
                    <a:gd name="connsiteX4" fmla="*/ 68237 w 1122949"/>
                    <a:gd name="connsiteY4" fmla="*/ 441518 h 441796"/>
                    <a:gd name="connsiteX5" fmla="*/ 1054633 w 1122949"/>
                    <a:gd name="connsiteY5" fmla="*/ 441518 h 441796"/>
                    <a:gd name="connsiteX6" fmla="*/ 1122892 w 1122949"/>
                    <a:gd name="connsiteY6" fmla="*/ 409767 h 441796"/>
                    <a:gd name="connsiteX7" fmla="*/ 1051640 w 1122949"/>
                    <a:gd name="connsiteY7" fmla="*/ 21285 h 441796"/>
                    <a:gd name="connsiteX8" fmla="*/ 1037093 w 1122949"/>
                    <a:gd name="connsiteY8" fmla="*/ 6539 h 441796"/>
                    <a:gd name="connsiteX9" fmla="*/ 1014439 w 1122949"/>
                    <a:gd name="connsiteY9" fmla="*/ -279 h 4417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22949" h="441796">
                      <a:moveTo>
                        <a:pt x="108410" y="-279"/>
                      </a:moveTo>
                      <a:cubicBezTo>
                        <a:pt x="102247" y="-279"/>
                        <a:pt x="93169" y="2219"/>
                        <a:pt x="85777" y="6539"/>
                      </a:cubicBezTo>
                      <a:cubicBezTo>
                        <a:pt x="78384" y="10860"/>
                        <a:pt x="72993" y="16865"/>
                        <a:pt x="71229" y="21285"/>
                      </a:cubicBezTo>
                      <a:cubicBezTo>
                        <a:pt x="34999" y="111424"/>
                        <a:pt x="3129" y="303316"/>
                        <a:pt x="-42" y="409767"/>
                      </a:cubicBezTo>
                      <a:cubicBezTo>
                        <a:pt x="-914" y="438981"/>
                        <a:pt x="68237" y="441518"/>
                        <a:pt x="68237" y="441518"/>
                      </a:cubicBezTo>
                      <a:lnTo>
                        <a:pt x="1054633" y="441518"/>
                      </a:lnTo>
                      <a:cubicBezTo>
                        <a:pt x="1054633" y="441518"/>
                        <a:pt x="1123763" y="438981"/>
                        <a:pt x="1122892" y="409767"/>
                      </a:cubicBezTo>
                      <a:cubicBezTo>
                        <a:pt x="1119720" y="303316"/>
                        <a:pt x="1087871" y="111424"/>
                        <a:pt x="1051640" y="21285"/>
                      </a:cubicBezTo>
                      <a:cubicBezTo>
                        <a:pt x="1049876" y="16865"/>
                        <a:pt x="1044485" y="10860"/>
                        <a:pt x="1037093" y="6539"/>
                      </a:cubicBezTo>
                      <a:cubicBezTo>
                        <a:pt x="1029700" y="2219"/>
                        <a:pt x="1020623" y="-279"/>
                        <a:pt x="1014439" y="-279"/>
                      </a:cubicBezTo>
                      <a:close/>
                    </a:path>
                  </a:pathLst>
                </a:custGeom>
                <a:solidFill>
                  <a:srgbClr val="AAAAAA"/>
                </a:solidFill>
                <a:ln w="11853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grpSp>
              <p:nvGrpSpPr>
                <p:cNvPr id="219" name="グラフィックス 2">
                  <a:extLst>
                    <a:ext uri="{FF2B5EF4-FFF2-40B4-BE49-F238E27FC236}">
                      <a16:creationId xmlns:a16="http://schemas.microsoft.com/office/drawing/2014/main" id="{1DBB317A-0E65-4F37-9710-5D2C664DD802}"/>
                    </a:ext>
                  </a:extLst>
                </p:cNvPr>
                <p:cNvGrpSpPr/>
                <p:nvPr/>
              </p:nvGrpSpPr>
              <p:grpSpPr>
                <a:xfrm>
                  <a:off x="1159958" y="2829673"/>
                  <a:ext cx="927013" cy="25433"/>
                  <a:chOff x="1159958" y="2829673"/>
                  <a:chExt cx="927013" cy="25433"/>
                </a:xfrm>
                <a:solidFill>
                  <a:srgbClr val="4D4D4D"/>
                </a:solidFill>
              </p:grpSpPr>
              <p:sp>
                <p:nvSpPr>
                  <p:cNvPr id="220" name="フリーフォーム: 図形 219">
                    <a:extLst>
                      <a:ext uri="{FF2B5EF4-FFF2-40B4-BE49-F238E27FC236}">
                        <a16:creationId xmlns:a16="http://schemas.microsoft.com/office/drawing/2014/main" id="{046A9E1B-D260-7592-6E73-DCF045F1E9BA}"/>
                      </a:ext>
                    </a:extLst>
                  </p:cNvPr>
                  <p:cNvSpPr/>
                  <p:nvPr/>
                </p:nvSpPr>
                <p:spPr>
                  <a:xfrm>
                    <a:off x="1159958" y="2829673"/>
                    <a:ext cx="413707" cy="25432"/>
                  </a:xfrm>
                  <a:custGeom>
                    <a:avLst/>
                    <a:gdLst>
                      <a:gd name="connsiteX0" fmla="*/ -89 w 413707"/>
                      <a:gd name="connsiteY0" fmla="*/ -229 h 25432"/>
                      <a:gd name="connsiteX1" fmla="*/ 21237 w 413707"/>
                      <a:gd name="connsiteY1" fmla="*/ 24783 h 25432"/>
                      <a:gd name="connsiteX2" fmla="*/ 408927 w 413707"/>
                      <a:gd name="connsiteY2" fmla="*/ 24961 h 25432"/>
                      <a:gd name="connsiteX3" fmla="*/ 413346 w 413707"/>
                      <a:gd name="connsiteY3" fmla="*/ 18778 h 25432"/>
                      <a:gd name="connsiteX4" fmla="*/ 407995 w 413707"/>
                      <a:gd name="connsiteY4" fmla="*/ 1614 h 25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13707" h="25432">
                        <a:moveTo>
                          <a:pt x="-89" y="-229"/>
                        </a:moveTo>
                        <a:lnTo>
                          <a:pt x="21237" y="24783"/>
                        </a:lnTo>
                        <a:cubicBezTo>
                          <a:pt x="21237" y="24783"/>
                          <a:pt x="358466" y="25596"/>
                          <a:pt x="408927" y="24961"/>
                        </a:cubicBezTo>
                        <a:cubicBezTo>
                          <a:pt x="412395" y="24922"/>
                          <a:pt x="414377" y="22108"/>
                          <a:pt x="413346" y="18778"/>
                        </a:cubicBezTo>
                        <a:lnTo>
                          <a:pt x="407995" y="1614"/>
                        </a:lnTo>
                        <a:close/>
                      </a:path>
                    </a:pathLst>
                  </a:custGeom>
                  <a:solidFill>
                    <a:srgbClr val="4D4D4D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21" name="フリーフォーム: 図形 220">
                    <a:extLst>
                      <a:ext uri="{FF2B5EF4-FFF2-40B4-BE49-F238E27FC236}">
                        <a16:creationId xmlns:a16="http://schemas.microsoft.com/office/drawing/2014/main" id="{11B22410-743D-95E7-4958-76414A13B729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1673264" y="2829673"/>
                    <a:ext cx="413707" cy="25432"/>
                  </a:xfrm>
                  <a:custGeom>
                    <a:avLst/>
                    <a:gdLst>
                      <a:gd name="connsiteX0" fmla="*/ 9 w 413707"/>
                      <a:gd name="connsiteY0" fmla="*/ -229 h 25432"/>
                      <a:gd name="connsiteX1" fmla="*/ 21335 w 413707"/>
                      <a:gd name="connsiteY1" fmla="*/ 24783 h 25432"/>
                      <a:gd name="connsiteX2" fmla="*/ 409025 w 413707"/>
                      <a:gd name="connsiteY2" fmla="*/ 24961 h 25432"/>
                      <a:gd name="connsiteX3" fmla="*/ 413444 w 413707"/>
                      <a:gd name="connsiteY3" fmla="*/ 18778 h 25432"/>
                      <a:gd name="connsiteX4" fmla="*/ 408093 w 413707"/>
                      <a:gd name="connsiteY4" fmla="*/ 1614 h 25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13707" h="25432">
                        <a:moveTo>
                          <a:pt x="9" y="-229"/>
                        </a:moveTo>
                        <a:lnTo>
                          <a:pt x="21335" y="24783"/>
                        </a:lnTo>
                        <a:cubicBezTo>
                          <a:pt x="21335" y="24783"/>
                          <a:pt x="358564" y="25596"/>
                          <a:pt x="409025" y="24961"/>
                        </a:cubicBezTo>
                        <a:cubicBezTo>
                          <a:pt x="412493" y="24922"/>
                          <a:pt x="414475" y="22108"/>
                          <a:pt x="413444" y="18778"/>
                        </a:cubicBezTo>
                        <a:lnTo>
                          <a:pt x="408093" y="1614"/>
                        </a:lnTo>
                        <a:close/>
                      </a:path>
                    </a:pathLst>
                  </a:custGeom>
                  <a:solidFill>
                    <a:srgbClr val="4D4D4D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</p:grpSp>
          <p:grpSp>
            <p:nvGrpSpPr>
              <p:cNvPr id="182" name="グループ化 181">
                <a:extLst>
                  <a:ext uri="{FF2B5EF4-FFF2-40B4-BE49-F238E27FC236}">
                    <a16:creationId xmlns:a16="http://schemas.microsoft.com/office/drawing/2014/main" id="{A7BA2BE0-81CA-C216-5F5E-B7ECD9823069}"/>
                  </a:ext>
                </a:extLst>
              </p:cNvPr>
              <p:cNvGrpSpPr/>
              <p:nvPr/>
            </p:nvGrpSpPr>
            <p:grpSpPr>
              <a:xfrm>
                <a:off x="1607389" y="2504153"/>
                <a:ext cx="1249298" cy="300999"/>
                <a:chOff x="939793" y="2539533"/>
                <a:chExt cx="1613669" cy="388788"/>
              </a:xfrm>
            </p:grpSpPr>
            <p:grpSp>
              <p:nvGrpSpPr>
                <p:cNvPr id="207" name="グラフィックス 2">
                  <a:extLst>
                    <a:ext uri="{FF2B5EF4-FFF2-40B4-BE49-F238E27FC236}">
                      <a16:creationId xmlns:a16="http://schemas.microsoft.com/office/drawing/2014/main" id="{06E892CB-9B51-0832-884A-2F845655C8DF}"/>
                    </a:ext>
                  </a:extLst>
                </p:cNvPr>
                <p:cNvGrpSpPr/>
                <p:nvPr/>
              </p:nvGrpSpPr>
              <p:grpSpPr>
                <a:xfrm>
                  <a:off x="2295659" y="2539533"/>
                  <a:ext cx="257803" cy="388788"/>
                  <a:chOff x="2112447" y="2487992"/>
                  <a:chExt cx="231072" cy="348475"/>
                </a:xfrm>
              </p:grpSpPr>
              <p:sp>
                <p:nvSpPr>
                  <p:cNvPr id="213" name="フリーフォーム: 図形 212">
                    <a:extLst>
                      <a:ext uri="{FF2B5EF4-FFF2-40B4-BE49-F238E27FC236}">
                        <a16:creationId xmlns:a16="http://schemas.microsoft.com/office/drawing/2014/main" id="{067EC69C-AB15-6C49-D6F2-12CEDA3FD30C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2112447" y="2612566"/>
                    <a:ext cx="170857" cy="223900"/>
                  </a:xfrm>
                  <a:custGeom>
                    <a:avLst/>
                    <a:gdLst>
                      <a:gd name="connsiteX0" fmla="*/ 9749 w 170857"/>
                      <a:gd name="connsiteY0" fmla="*/ -205 h 223900"/>
                      <a:gd name="connsiteX1" fmla="*/ 19315 w 170857"/>
                      <a:gd name="connsiteY1" fmla="*/ 9329 h 223900"/>
                      <a:gd name="connsiteX2" fmla="*/ 19315 w 170857"/>
                      <a:gd name="connsiteY2" fmla="*/ 9329 h 223900"/>
                      <a:gd name="connsiteX3" fmla="*/ 19315 w 170857"/>
                      <a:gd name="connsiteY3" fmla="*/ 91698 h 223900"/>
                      <a:gd name="connsiteX4" fmla="*/ 40413 w 170857"/>
                      <a:gd name="connsiteY4" fmla="*/ 112786 h 223900"/>
                      <a:gd name="connsiteX5" fmla="*/ 123588 w 170857"/>
                      <a:gd name="connsiteY5" fmla="*/ 112786 h 223900"/>
                      <a:gd name="connsiteX6" fmla="*/ 138932 w 170857"/>
                      <a:gd name="connsiteY6" fmla="*/ 103214 h 223900"/>
                      <a:gd name="connsiteX7" fmla="*/ 154786 w 170857"/>
                      <a:gd name="connsiteY7" fmla="*/ 115898 h 223900"/>
                      <a:gd name="connsiteX8" fmla="*/ 154786 w 170857"/>
                      <a:gd name="connsiteY8" fmla="*/ 143110 h 223900"/>
                      <a:gd name="connsiteX9" fmla="*/ 171091 w 170857"/>
                      <a:gd name="connsiteY9" fmla="*/ 149373 h 223900"/>
                      <a:gd name="connsiteX10" fmla="*/ 171091 w 170857"/>
                      <a:gd name="connsiteY10" fmla="*/ 191549 h 223900"/>
                      <a:gd name="connsiteX11" fmla="*/ 138932 w 170857"/>
                      <a:gd name="connsiteY11" fmla="*/ 223696 h 223900"/>
                      <a:gd name="connsiteX12" fmla="*/ 106781 w 170857"/>
                      <a:gd name="connsiteY12" fmla="*/ 191549 h 223900"/>
                      <a:gd name="connsiteX13" fmla="*/ 106781 w 170857"/>
                      <a:gd name="connsiteY13" fmla="*/ 149373 h 223900"/>
                      <a:gd name="connsiteX14" fmla="*/ 123086 w 170857"/>
                      <a:gd name="connsiteY14" fmla="*/ 143110 h 223900"/>
                      <a:gd name="connsiteX15" fmla="*/ 123086 w 170857"/>
                      <a:gd name="connsiteY15" fmla="*/ 131892 h 223900"/>
                      <a:gd name="connsiteX16" fmla="*/ 40413 w 170857"/>
                      <a:gd name="connsiteY16" fmla="*/ 131892 h 223900"/>
                      <a:gd name="connsiteX17" fmla="*/ 233 w 170857"/>
                      <a:gd name="connsiteY17" fmla="*/ 91698 h 223900"/>
                      <a:gd name="connsiteX18" fmla="*/ 233 w 170857"/>
                      <a:gd name="connsiteY18" fmla="*/ 9329 h 223900"/>
                      <a:gd name="connsiteX19" fmla="*/ 9749 w 170857"/>
                      <a:gd name="connsiteY19" fmla="*/ -205 h 2239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170857" h="223900">
                        <a:moveTo>
                          <a:pt x="9749" y="-205"/>
                        </a:moveTo>
                        <a:cubicBezTo>
                          <a:pt x="15019" y="-205"/>
                          <a:pt x="19302" y="4056"/>
                          <a:pt x="19315" y="9329"/>
                        </a:cubicBezTo>
                        <a:cubicBezTo>
                          <a:pt x="19315" y="9329"/>
                          <a:pt x="19315" y="9329"/>
                          <a:pt x="19315" y="9329"/>
                        </a:cubicBezTo>
                        <a:lnTo>
                          <a:pt x="19315" y="91698"/>
                        </a:lnTo>
                        <a:cubicBezTo>
                          <a:pt x="19315" y="103471"/>
                          <a:pt x="28644" y="112786"/>
                          <a:pt x="40413" y="112786"/>
                        </a:cubicBezTo>
                        <a:lnTo>
                          <a:pt x="123588" y="112786"/>
                        </a:lnTo>
                        <a:cubicBezTo>
                          <a:pt x="125308" y="107276"/>
                          <a:pt x="131490" y="103214"/>
                          <a:pt x="138932" y="103214"/>
                        </a:cubicBezTo>
                        <a:cubicBezTo>
                          <a:pt x="147710" y="103214"/>
                          <a:pt x="154786" y="108862"/>
                          <a:pt x="154786" y="115898"/>
                        </a:cubicBezTo>
                        <a:lnTo>
                          <a:pt x="154786" y="143110"/>
                        </a:lnTo>
                        <a:lnTo>
                          <a:pt x="171091" y="149373"/>
                        </a:lnTo>
                        <a:lnTo>
                          <a:pt x="171091" y="191549"/>
                        </a:lnTo>
                        <a:cubicBezTo>
                          <a:pt x="171091" y="209367"/>
                          <a:pt x="156744" y="223696"/>
                          <a:pt x="138932" y="223696"/>
                        </a:cubicBezTo>
                        <a:cubicBezTo>
                          <a:pt x="121118" y="223696"/>
                          <a:pt x="106781" y="209367"/>
                          <a:pt x="106781" y="191549"/>
                        </a:cubicBezTo>
                        <a:lnTo>
                          <a:pt x="106781" y="149373"/>
                        </a:lnTo>
                        <a:lnTo>
                          <a:pt x="123086" y="143110"/>
                        </a:lnTo>
                        <a:lnTo>
                          <a:pt x="123086" y="131892"/>
                        </a:lnTo>
                        <a:lnTo>
                          <a:pt x="40413" y="131892"/>
                        </a:lnTo>
                        <a:cubicBezTo>
                          <a:pt x="18328" y="131892"/>
                          <a:pt x="233" y="113797"/>
                          <a:pt x="233" y="91698"/>
                        </a:cubicBezTo>
                        <a:lnTo>
                          <a:pt x="233" y="9329"/>
                        </a:lnTo>
                        <a:cubicBezTo>
                          <a:pt x="243" y="4076"/>
                          <a:pt x="4496" y="-185"/>
                          <a:pt x="9749" y="-205"/>
                        </a:cubicBezTo>
                        <a:close/>
                      </a:path>
                    </a:pathLst>
                  </a:custGeom>
                  <a:solidFill>
                    <a:srgbClr val="222324"/>
                  </a:solidFill>
                  <a:ln w="12700" cap="rnd">
                    <a:solidFill>
                      <a:srgbClr val="1E1B1F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14" name="フリーフォーム: 図形 213">
                    <a:extLst>
                      <a:ext uri="{FF2B5EF4-FFF2-40B4-BE49-F238E27FC236}">
                        <a16:creationId xmlns:a16="http://schemas.microsoft.com/office/drawing/2014/main" id="{3EA80806-A5EA-37B8-D1EF-452276FE7BD3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2220380" y="2488041"/>
                    <a:ext cx="82921" cy="205389"/>
                  </a:xfrm>
                  <a:custGeom>
                    <a:avLst/>
                    <a:gdLst>
                      <a:gd name="connsiteX0" fmla="*/ 8443 w 82921"/>
                      <a:gd name="connsiteY0" fmla="*/ -224 h 205389"/>
                      <a:gd name="connsiteX1" fmla="*/ 8443 w 82921"/>
                      <a:gd name="connsiteY1" fmla="*/ 205166 h 205389"/>
                      <a:gd name="connsiteX2" fmla="*/ 57104 w 82921"/>
                      <a:gd name="connsiteY2" fmla="*/ 205087 h 205389"/>
                      <a:gd name="connsiteX3" fmla="*/ 83170 w 82921"/>
                      <a:gd name="connsiteY3" fmla="*/ 166894 h 205389"/>
                      <a:gd name="connsiteX4" fmla="*/ 83170 w 82921"/>
                      <a:gd name="connsiteY4" fmla="*/ 38405 h 205389"/>
                      <a:gd name="connsiteX5" fmla="*/ 57104 w 82921"/>
                      <a:gd name="connsiteY5" fmla="*/ -224 h 2053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82921" h="205389">
                        <a:moveTo>
                          <a:pt x="8443" y="-224"/>
                        </a:moveTo>
                        <a:cubicBezTo>
                          <a:pt x="-1762" y="63754"/>
                          <a:pt x="-3181" y="131576"/>
                          <a:pt x="8443" y="205166"/>
                        </a:cubicBezTo>
                        <a:lnTo>
                          <a:pt x="57104" y="205087"/>
                        </a:lnTo>
                        <a:cubicBezTo>
                          <a:pt x="71544" y="205067"/>
                          <a:pt x="83170" y="188042"/>
                          <a:pt x="83170" y="166894"/>
                        </a:cubicBezTo>
                        <a:lnTo>
                          <a:pt x="83170" y="38405"/>
                        </a:lnTo>
                        <a:cubicBezTo>
                          <a:pt x="83170" y="17257"/>
                          <a:pt x="71544" y="-224"/>
                          <a:pt x="57104" y="-224"/>
                        </a:cubicBezTo>
                        <a:close/>
                      </a:path>
                    </a:pathLst>
                  </a:custGeom>
                  <a:solidFill>
                    <a:srgbClr val="222324"/>
                  </a:solidFill>
                  <a:ln w="6769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 dirty="0"/>
                  </a:p>
                </p:txBody>
              </p:sp>
              <p:sp>
                <p:nvSpPr>
                  <p:cNvPr id="215" name="フリーフォーム: 図形 214">
                    <a:extLst>
                      <a:ext uri="{FF2B5EF4-FFF2-40B4-BE49-F238E27FC236}">
                        <a16:creationId xmlns:a16="http://schemas.microsoft.com/office/drawing/2014/main" id="{403B3B90-59BE-562F-ED3C-A1B25F1A6356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2245148" y="2488041"/>
                    <a:ext cx="98371" cy="205270"/>
                  </a:xfrm>
                  <a:custGeom>
                    <a:avLst/>
                    <a:gdLst>
                      <a:gd name="connsiteX0" fmla="*/ 98505 w 98371"/>
                      <a:gd name="connsiteY0" fmla="*/ 205047 h 205270"/>
                      <a:gd name="connsiteX1" fmla="*/ 83089 w 98371"/>
                      <a:gd name="connsiteY1" fmla="*/ 198427 h 205270"/>
                      <a:gd name="connsiteX2" fmla="*/ 48395 w 98371"/>
                      <a:gd name="connsiteY2" fmla="*/ 107594 h 205270"/>
                      <a:gd name="connsiteX3" fmla="*/ 48395 w 98371"/>
                      <a:gd name="connsiteY3" fmla="*/ 97229 h 205270"/>
                      <a:gd name="connsiteX4" fmla="*/ 83081 w 98371"/>
                      <a:gd name="connsiteY4" fmla="*/ 6396 h 205270"/>
                      <a:gd name="connsiteX5" fmla="*/ 98628 w 98371"/>
                      <a:gd name="connsiteY5" fmla="*/ -224 h 205270"/>
                      <a:gd name="connsiteX6" fmla="*/ 50367 w 98371"/>
                      <a:gd name="connsiteY6" fmla="*/ -224 h 205270"/>
                      <a:gd name="connsiteX7" fmla="*/ 34942 w 98371"/>
                      <a:gd name="connsiteY7" fmla="*/ 6396 h 205270"/>
                      <a:gd name="connsiteX8" fmla="*/ 256 w 98371"/>
                      <a:gd name="connsiteY8" fmla="*/ 97229 h 205270"/>
                      <a:gd name="connsiteX9" fmla="*/ 256 w 98371"/>
                      <a:gd name="connsiteY9" fmla="*/ 107594 h 205270"/>
                      <a:gd name="connsiteX10" fmla="*/ 34950 w 98371"/>
                      <a:gd name="connsiteY10" fmla="*/ 198427 h 205270"/>
                      <a:gd name="connsiteX11" fmla="*/ 50367 w 98371"/>
                      <a:gd name="connsiteY11" fmla="*/ 205047 h 205270"/>
                      <a:gd name="connsiteX12" fmla="*/ 98505 w 98371"/>
                      <a:gd name="connsiteY12" fmla="*/ 205047 h 2052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98371" h="205270">
                        <a:moveTo>
                          <a:pt x="98505" y="205047"/>
                        </a:moveTo>
                        <a:cubicBezTo>
                          <a:pt x="93098" y="204135"/>
                          <a:pt x="87923" y="201856"/>
                          <a:pt x="83089" y="198427"/>
                        </a:cubicBezTo>
                        <a:cubicBezTo>
                          <a:pt x="62709" y="183979"/>
                          <a:pt x="48395" y="148839"/>
                          <a:pt x="48395" y="107594"/>
                        </a:cubicBezTo>
                        <a:lnTo>
                          <a:pt x="48395" y="97229"/>
                        </a:lnTo>
                        <a:cubicBezTo>
                          <a:pt x="48395" y="55984"/>
                          <a:pt x="62707" y="20844"/>
                          <a:pt x="83081" y="6396"/>
                        </a:cubicBezTo>
                        <a:cubicBezTo>
                          <a:pt x="87917" y="2948"/>
                          <a:pt x="93096" y="688"/>
                          <a:pt x="98628" y="-224"/>
                        </a:cubicBezTo>
                        <a:lnTo>
                          <a:pt x="50367" y="-224"/>
                        </a:lnTo>
                        <a:cubicBezTo>
                          <a:pt x="44956" y="688"/>
                          <a:pt x="39780" y="2948"/>
                          <a:pt x="34942" y="6396"/>
                        </a:cubicBezTo>
                        <a:cubicBezTo>
                          <a:pt x="14568" y="20844"/>
                          <a:pt x="256" y="55984"/>
                          <a:pt x="256" y="97229"/>
                        </a:cubicBezTo>
                        <a:lnTo>
                          <a:pt x="256" y="107594"/>
                        </a:lnTo>
                        <a:cubicBezTo>
                          <a:pt x="256" y="148839"/>
                          <a:pt x="14571" y="183979"/>
                          <a:pt x="34950" y="198427"/>
                        </a:cubicBezTo>
                        <a:cubicBezTo>
                          <a:pt x="39784" y="201856"/>
                          <a:pt x="44960" y="204135"/>
                          <a:pt x="50367" y="205047"/>
                        </a:cubicBezTo>
                        <a:lnTo>
                          <a:pt x="98505" y="205047"/>
                        </a:lnTo>
                      </a:path>
                    </a:pathLst>
                  </a:custGeom>
                  <a:solidFill>
                    <a:srgbClr val="121213"/>
                  </a:solidFill>
                  <a:ln w="4777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16" name="フリーフォーム: 図形 215">
                    <a:extLst>
                      <a:ext uri="{FF2B5EF4-FFF2-40B4-BE49-F238E27FC236}">
                        <a16:creationId xmlns:a16="http://schemas.microsoft.com/office/drawing/2014/main" id="{491F4E5F-D022-E03C-9965-21E235E22DFB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2220380" y="2487992"/>
                    <a:ext cx="123139" cy="205120"/>
                  </a:xfrm>
                  <a:custGeom>
                    <a:avLst/>
                    <a:gdLst>
                      <a:gd name="connsiteX0" fmla="*/ 34943 w 123139"/>
                      <a:gd name="connsiteY0" fmla="*/ 6444 h 205120"/>
                      <a:gd name="connsiteX1" fmla="*/ 253 w 123139"/>
                      <a:gd name="connsiteY1" fmla="*/ 97277 h 205120"/>
                      <a:gd name="connsiteX2" fmla="*/ 253 w 123139"/>
                      <a:gd name="connsiteY2" fmla="*/ 107643 h 205120"/>
                      <a:gd name="connsiteX3" fmla="*/ 34953 w 123139"/>
                      <a:gd name="connsiteY3" fmla="*/ 198495 h 205120"/>
                      <a:gd name="connsiteX4" fmla="*/ 48668 w 123139"/>
                      <a:gd name="connsiteY4" fmla="*/ 204897 h 205120"/>
                      <a:gd name="connsiteX5" fmla="*/ 98300 w 123139"/>
                      <a:gd name="connsiteY5" fmla="*/ 204897 h 205120"/>
                      <a:gd name="connsiteX6" fmla="*/ 123393 w 123139"/>
                      <a:gd name="connsiteY6" fmla="*/ 166943 h 205120"/>
                      <a:gd name="connsiteX7" fmla="*/ 123393 w 123139"/>
                      <a:gd name="connsiteY7" fmla="*/ 38453 h 205120"/>
                      <a:gd name="connsiteX8" fmla="*/ 98270 w 123139"/>
                      <a:gd name="connsiteY8" fmla="*/ -136 h 205120"/>
                      <a:gd name="connsiteX9" fmla="*/ 50368 w 123139"/>
                      <a:gd name="connsiteY9" fmla="*/ -136 h 205120"/>
                      <a:gd name="connsiteX10" fmla="*/ 34943 w 123139"/>
                      <a:gd name="connsiteY10" fmla="*/ 6444 h 2051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23139" h="205120">
                        <a:moveTo>
                          <a:pt x="34943" y="6444"/>
                        </a:moveTo>
                        <a:cubicBezTo>
                          <a:pt x="14569" y="20913"/>
                          <a:pt x="253" y="56033"/>
                          <a:pt x="253" y="97277"/>
                        </a:cubicBezTo>
                        <a:lnTo>
                          <a:pt x="253" y="107643"/>
                        </a:lnTo>
                        <a:cubicBezTo>
                          <a:pt x="253" y="148887"/>
                          <a:pt x="14575" y="184027"/>
                          <a:pt x="34953" y="198495"/>
                        </a:cubicBezTo>
                        <a:cubicBezTo>
                          <a:pt x="39279" y="201548"/>
                          <a:pt x="43876" y="203827"/>
                          <a:pt x="48668" y="204897"/>
                        </a:cubicBezTo>
                        <a:lnTo>
                          <a:pt x="98300" y="204897"/>
                        </a:lnTo>
                        <a:cubicBezTo>
                          <a:pt x="112283" y="204144"/>
                          <a:pt x="123393" y="187615"/>
                          <a:pt x="123393" y="166943"/>
                        </a:cubicBezTo>
                        <a:lnTo>
                          <a:pt x="123393" y="38453"/>
                        </a:lnTo>
                        <a:cubicBezTo>
                          <a:pt x="123393" y="17762"/>
                          <a:pt x="112267" y="598"/>
                          <a:pt x="98270" y="-136"/>
                        </a:cubicBezTo>
                        <a:cubicBezTo>
                          <a:pt x="84056" y="-334"/>
                          <a:pt x="65699" y="-136"/>
                          <a:pt x="50368" y="-136"/>
                        </a:cubicBezTo>
                        <a:cubicBezTo>
                          <a:pt x="50230" y="-254"/>
                          <a:pt x="42815" y="856"/>
                          <a:pt x="34943" y="6444"/>
                        </a:cubicBezTo>
                        <a:close/>
                      </a:path>
                    </a:pathLst>
                  </a:custGeom>
                  <a:noFill/>
                  <a:ln w="6769" cap="rnd">
                    <a:solidFill>
                      <a:srgbClr val="1E1B1F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208" name="グラフィックス 2">
                  <a:extLst>
                    <a:ext uri="{FF2B5EF4-FFF2-40B4-BE49-F238E27FC236}">
                      <a16:creationId xmlns:a16="http://schemas.microsoft.com/office/drawing/2014/main" id="{76D2716E-CA89-F451-BBDC-FC09AA6D3B1A}"/>
                    </a:ext>
                  </a:extLst>
                </p:cNvPr>
                <p:cNvGrpSpPr/>
                <p:nvPr/>
              </p:nvGrpSpPr>
              <p:grpSpPr>
                <a:xfrm>
                  <a:off x="939793" y="2539537"/>
                  <a:ext cx="257803" cy="388784"/>
                  <a:chOff x="897169" y="2487992"/>
                  <a:chExt cx="231072" cy="348472"/>
                </a:xfrm>
              </p:grpSpPr>
              <p:sp>
                <p:nvSpPr>
                  <p:cNvPr id="209" name="フリーフォーム: 図形 208">
                    <a:extLst>
                      <a:ext uri="{FF2B5EF4-FFF2-40B4-BE49-F238E27FC236}">
                        <a16:creationId xmlns:a16="http://schemas.microsoft.com/office/drawing/2014/main" id="{80067D27-B0C3-822A-9240-FDC634FF2454}"/>
                      </a:ext>
                    </a:extLst>
                  </p:cNvPr>
                  <p:cNvSpPr/>
                  <p:nvPr/>
                </p:nvSpPr>
                <p:spPr>
                  <a:xfrm>
                    <a:off x="957384" y="2612564"/>
                    <a:ext cx="170857" cy="223900"/>
                  </a:xfrm>
                  <a:custGeom>
                    <a:avLst/>
                    <a:gdLst>
                      <a:gd name="connsiteX0" fmla="*/ 9528 w 170857"/>
                      <a:gd name="connsiteY0" fmla="*/ -205 h 223900"/>
                      <a:gd name="connsiteX1" fmla="*/ 19095 w 170857"/>
                      <a:gd name="connsiteY1" fmla="*/ 9329 h 223900"/>
                      <a:gd name="connsiteX2" fmla="*/ 19095 w 170857"/>
                      <a:gd name="connsiteY2" fmla="*/ 9329 h 223900"/>
                      <a:gd name="connsiteX3" fmla="*/ 19095 w 170857"/>
                      <a:gd name="connsiteY3" fmla="*/ 91698 h 223900"/>
                      <a:gd name="connsiteX4" fmla="*/ 40193 w 170857"/>
                      <a:gd name="connsiteY4" fmla="*/ 112786 h 223900"/>
                      <a:gd name="connsiteX5" fmla="*/ 123368 w 170857"/>
                      <a:gd name="connsiteY5" fmla="*/ 112786 h 223900"/>
                      <a:gd name="connsiteX6" fmla="*/ 138712 w 170857"/>
                      <a:gd name="connsiteY6" fmla="*/ 103214 h 223900"/>
                      <a:gd name="connsiteX7" fmla="*/ 154565 w 170857"/>
                      <a:gd name="connsiteY7" fmla="*/ 115898 h 223900"/>
                      <a:gd name="connsiteX8" fmla="*/ 154565 w 170857"/>
                      <a:gd name="connsiteY8" fmla="*/ 143110 h 223900"/>
                      <a:gd name="connsiteX9" fmla="*/ 170871 w 170857"/>
                      <a:gd name="connsiteY9" fmla="*/ 149373 h 223900"/>
                      <a:gd name="connsiteX10" fmla="*/ 170871 w 170857"/>
                      <a:gd name="connsiteY10" fmla="*/ 191549 h 223900"/>
                      <a:gd name="connsiteX11" fmla="*/ 138712 w 170857"/>
                      <a:gd name="connsiteY11" fmla="*/ 223696 h 223900"/>
                      <a:gd name="connsiteX12" fmla="*/ 106561 w 170857"/>
                      <a:gd name="connsiteY12" fmla="*/ 191549 h 223900"/>
                      <a:gd name="connsiteX13" fmla="*/ 106561 w 170857"/>
                      <a:gd name="connsiteY13" fmla="*/ 149373 h 223900"/>
                      <a:gd name="connsiteX14" fmla="*/ 122866 w 170857"/>
                      <a:gd name="connsiteY14" fmla="*/ 143110 h 223900"/>
                      <a:gd name="connsiteX15" fmla="*/ 122866 w 170857"/>
                      <a:gd name="connsiteY15" fmla="*/ 131892 h 223900"/>
                      <a:gd name="connsiteX16" fmla="*/ 40193 w 170857"/>
                      <a:gd name="connsiteY16" fmla="*/ 131892 h 223900"/>
                      <a:gd name="connsiteX17" fmla="*/ 13 w 170857"/>
                      <a:gd name="connsiteY17" fmla="*/ 91698 h 223900"/>
                      <a:gd name="connsiteX18" fmla="*/ 13 w 170857"/>
                      <a:gd name="connsiteY18" fmla="*/ 9329 h 223900"/>
                      <a:gd name="connsiteX19" fmla="*/ 9528 w 170857"/>
                      <a:gd name="connsiteY19" fmla="*/ -205 h 2239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170857" h="223900">
                        <a:moveTo>
                          <a:pt x="9528" y="-205"/>
                        </a:moveTo>
                        <a:cubicBezTo>
                          <a:pt x="14798" y="-205"/>
                          <a:pt x="19081" y="4056"/>
                          <a:pt x="19095" y="9329"/>
                        </a:cubicBezTo>
                        <a:cubicBezTo>
                          <a:pt x="19095" y="9329"/>
                          <a:pt x="19095" y="9329"/>
                          <a:pt x="19095" y="9329"/>
                        </a:cubicBezTo>
                        <a:lnTo>
                          <a:pt x="19095" y="91698"/>
                        </a:lnTo>
                        <a:cubicBezTo>
                          <a:pt x="19095" y="103471"/>
                          <a:pt x="28424" y="112786"/>
                          <a:pt x="40193" y="112786"/>
                        </a:cubicBezTo>
                        <a:lnTo>
                          <a:pt x="123368" y="112786"/>
                        </a:lnTo>
                        <a:cubicBezTo>
                          <a:pt x="125088" y="107276"/>
                          <a:pt x="131270" y="103214"/>
                          <a:pt x="138712" y="103214"/>
                        </a:cubicBezTo>
                        <a:cubicBezTo>
                          <a:pt x="147490" y="103214"/>
                          <a:pt x="154565" y="108862"/>
                          <a:pt x="154565" y="115898"/>
                        </a:cubicBezTo>
                        <a:lnTo>
                          <a:pt x="154565" y="143110"/>
                        </a:lnTo>
                        <a:lnTo>
                          <a:pt x="170871" y="149373"/>
                        </a:lnTo>
                        <a:lnTo>
                          <a:pt x="170871" y="191549"/>
                        </a:lnTo>
                        <a:cubicBezTo>
                          <a:pt x="170871" y="209367"/>
                          <a:pt x="156524" y="223696"/>
                          <a:pt x="138712" y="223696"/>
                        </a:cubicBezTo>
                        <a:cubicBezTo>
                          <a:pt x="120898" y="223696"/>
                          <a:pt x="106561" y="209367"/>
                          <a:pt x="106561" y="191549"/>
                        </a:cubicBezTo>
                        <a:lnTo>
                          <a:pt x="106561" y="149373"/>
                        </a:lnTo>
                        <a:lnTo>
                          <a:pt x="122866" y="143110"/>
                        </a:lnTo>
                        <a:lnTo>
                          <a:pt x="122866" y="131892"/>
                        </a:lnTo>
                        <a:lnTo>
                          <a:pt x="40193" y="131892"/>
                        </a:lnTo>
                        <a:cubicBezTo>
                          <a:pt x="18108" y="131892"/>
                          <a:pt x="13" y="113797"/>
                          <a:pt x="13" y="91698"/>
                        </a:cubicBezTo>
                        <a:lnTo>
                          <a:pt x="13" y="9329"/>
                        </a:lnTo>
                        <a:cubicBezTo>
                          <a:pt x="23" y="4076"/>
                          <a:pt x="4276" y="-185"/>
                          <a:pt x="9528" y="-205"/>
                        </a:cubicBezTo>
                        <a:close/>
                      </a:path>
                    </a:pathLst>
                  </a:custGeom>
                  <a:solidFill>
                    <a:srgbClr val="222324"/>
                  </a:solidFill>
                  <a:ln w="12700" cap="rnd">
                    <a:solidFill>
                      <a:srgbClr val="1E1B1F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10" name="フリーフォーム: 図形 209">
                    <a:extLst>
                      <a:ext uri="{FF2B5EF4-FFF2-40B4-BE49-F238E27FC236}">
                        <a16:creationId xmlns:a16="http://schemas.microsoft.com/office/drawing/2014/main" id="{4BFC076E-5592-C3BE-769B-845227E991B6}"/>
                      </a:ext>
                    </a:extLst>
                  </p:cNvPr>
                  <p:cNvSpPr/>
                  <p:nvPr/>
                </p:nvSpPr>
                <p:spPr>
                  <a:xfrm>
                    <a:off x="937387" y="2488041"/>
                    <a:ext cx="82921" cy="205389"/>
                  </a:xfrm>
                  <a:custGeom>
                    <a:avLst/>
                    <a:gdLst>
                      <a:gd name="connsiteX0" fmla="*/ 8198 w 82921"/>
                      <a:gd name="connsiteY0" fmla="*/ -224 h 205389"/>
                      <a:gd name="connsiteX1" fmla="*/ 8198 w 82921"/>
                      <a:gd name="connsiteY1" fmla="*/ 205166 h 205389"/>
                      <a:gd name="connsiteX2" fmla="*/ 56859 w 82921"/>
                      <a:gd name="connsiteY2" fmla="*/ 205087 h 205389"/>
                      <a:gd name="connsiteX3" fmla="*/ 82926 w 82921"/>
                      <a:gd name="connsiteY3" fmla="*/ 166894 h 205389"/>
                      <a:gd name="connsiteX4" fmla="*/ 82926 w 82921"/>
                      <a:gd name="connsiteY4" fmla="*/ 38405 h 205389"/>
                      <a:gd name="connsiteX5" fmla="*/ 56859 w 82921"/>
                      <a:gd name="connsiteY5" fmla="*/ -224 h 2053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82921" h="205389">
                        <a:moveTo>
                          <a:pt x="8198" y="-224"/>
                        </a:moveTo>
                        <a:cubicBezTo>
                          <a:pt x="-2007" y="63754"/>
                          <a:pt x="-3425" y="131576"/>
                          <a:pt x="8198" y="205166"/>
                        </a:cubicBezTo>
                        <a:lnTo>
                          <a:pt x="56859" y="205087"/>
                        </a:lnTo>
                        <a:cubicBezTo>
                          <a:pt x="71300" y="205067"/>
                          <a:pt x="82926" y="188042"/>
                          <a:pt x="82926" y="166894"/>
                        </a:cubicBezTo>
                        <a:lnTo>
                          <a:pt x="82926" y="38405"/>
                        </a:lnTo>
                        <a:cubicBezTo>
                          <a:pt x="82926" y="17257"/>
                          <a:pt x="71300" y="-224"/>
                          <a:pt x="56859" y="-224"/>
                        </a:cubicBezTo>
                        <a:close/>
                      </a:path>
                    </a:pathLst>
                  </a:custGeom>
                  <a:solidFill>
                    <a:srgbClr val="222324"/>
                  </a:solidFill>
                  <a:ln w="6769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11" name="フリーフォーム: 図形 210">
                    <a:extLst>
                      <a:ext uri="{FF2B5EF4-FFF2-40B4-BE49-F238E27FC236}">
                        <a16:creationId xmlns:a16="http://schemas.microsoft.com/office/drawing/2014/main" id="{C4E3FD78-6B85-EB7C-30AC-D21AFD8ED111}"/>
                      </a:ext>
                    </a:extLst>
                  </p:cNvPr>
                  <p:cNvSpPr/>
                  <p:nvPr/>
                </p:nvSpPr>
                <p:spPr>
                  <a:xfrm>
                    <a:off x="897170" y="2488041"/>
                    <a:ext cx="98371" cy="205270"/>
                  </a:xfrm>
                  <a:custGeom>
                    <a:avLst/>
                    <a:gdLst>
                      <a:gd name="connsiteX0" fmla="*/ 98248 w 98371"/>
                      <a:gd name="connsiteY0" fmla="*/ 205047 h 205270"/>
                      <a:gd name="connsiteX1" fmla="*/ 82832 w 98371"/>
                      <a:gd name="connsiteY1" fmla="*/ 198427 h 205270"/>
                      <a:gd name="connsiteX2" fmla="*/ 48138 w 98371"/>
                      <a:gd name="connsiteY2" fmla="*/ 107594 h 205270"/>
                      <a:gd name="connsiteX3" fmla="*/ 48138 w 98371"/>
                      <a:gd name="connsiteY3" fmla="*/ 97229 h 205270"/>
                      <a:gd name="connsiteX4" fmla="*/ 82824 w 98371"/>
                      <a:gd name="connsiteY4" fmla="*/ 6396 h 205270"/>
                      <a:gd name="connsiteX5" fmla="*/ 98371 w 98371"/>
                      <a:gd name="connsiteY5" fmla="*/ -224 h 205270"/>
                      <a:gd name="connsiteX6" fmla="*/ 50110 w 98371"/>
                      <a:gd name="connsiteY6" fmla="*/ -224 h 205270"/>
                      <a:gd name="connsiteX7" fmla="*/ 34685 w 98371"/>
                      <a:gd name="connsiteY7" fmla="*/ 6396 h 205270"/>
                      <a:gd name="connsiteX8" fmla="*/ -1 w 98371"/>
                      <a:gd name="connsiteY8" fmla="*/ 97229 h 205270"/>
                      <a:gd name="connsiteX9" fmla="*/ -1 w 98371"/>
                      <a:gd name="connsiteY9" fmla="*/ 107594 h 205270"/>
                      <a:gd name="connsiteX10" fmla="*/ 34693 w 98371"/>
                      <a:gd name="connsiteY10" fmla="*/ 198427 h 205270"/>
                      <a:gd name="connsiteX11" fmla="*/ 50110 w 98371"/>
                      <a:gd name="connsiteY11" fmla="*/ 205047 h 205270"/>
                      <a:gd name="connsiteX12" fmla="*/ 98248 w 98371"/>
                      <a:gd name="connsiteY12" fmla="*/ 205047 h 2052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98371" h="205270">
                        <a:moveTo>
                          <a:pt x="98248" y="205047"/>
                        </a:moveTo>
                        <a:cubicBezTo>
                          <a:pt x="92841" y="204135"/>
                          <a:pt x="87666" y="201856"/>
                          <a:pt x="82832" y="198427"/>
                        </a:cubicBezTo>
                        <a:cubicBezTo>
                          <a:pt x="62452" y="183979"/>
                          <a:pt x="48138" y="148839"/>
                          <a:pt x="48138" y="107594"/>
                        </a:cubicBezTo>
                        <a:lnTo>
                          <a:pt x="48138" y="97229"/>
                        </a:lnTo>
                        <a:cubicBezTo>
                          <a:pt x="48138" y="55984"/>
                          <a:pt x="62450" y="20844"/>
                          <a:pt x="82824" y="6396"/>
                        </a:cubicBezTo>
                        <a:cubicBezTo>
                          <a:pt x="87660" y="2948"/>
                          <a:pt x="92839" y="688"/>
                          <a:pt x="98371" y="-224"/>
                        </a:cubicBezTo>
                        <a:lnTo>
                          <a:pt x="50110" y="-224"/>
                        </a:lnTo>
                        <a:cubicBezTo>
                          <a:pt x="44699" y="688"/>
                          <a:pt x="39522" y="2948"/>
                          <a:pt x="34685" y="6396"/>
                        </a:cubicBezTo>
                        <a:cubicBezTo>
                          <a:pt x="14311" y="20844"/>
                          <a:pt x="-1" y="55984"/>
                          <a:pt x="-1" y="97229"/>
                        </a:cubicBezTo>
                        <a:lnTo>
                          <a:pt x="-1" y="107594"/>
                        </a:lnTo>
                        <a:cubicBezTo>
                          <a:pt x="-1" y="148839"/>
                          <a:pt x="14314" y="183979"/>
                          <a:pt x="34693" y="198427"/>
                        </a:cubicBezTo>
                        <a:cubicBezTo>
                          <a:pt x="39526" y="201856"/>
                          <a:pt x="44703" y="204135"/>
                          <a:pt x="50110" y="205047"/>
                        </a:cubicBezTo>
                        <a:lnTo>
                          <a:pt x="98248" y="205047"/>
                        </a:lnTo>
                      </a:path>
                    </a:pathLst>
                  </a:custGeom>
                  <a:solidFill>
                    <a:srgbClr val="121213"/>
                  </a:solidFill>
                  <a:ln w="4777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12" name="フリーフォーム: 図形 211">
                    <a:extLst>
                      <a:ext uri="{FF2B5EF4-FFF2-40B4-BE49-F238E27FC236}">
                        <a16:creationId xmlns:a16="http://schemas.microsoft.com/office/drawing/2014/main" id="{D90FDD14-537F-45D8-5366-111437B4B5A7}"/>
                      </a:ext>
                    </a:extLst>
                  </p:cNvPr>
                  <p:cNvSpPr/>
                  <p:nvPr/>
                </p:nvSpPr>
                <p:spPr>
                  <a:xfrm>
                    <a:off x="897169" y="2487992"/>
                    <a:ext cx="123139" cy="205120"/>
                  </a:xfrm>
                  <a:custGeom>
                    <a:avLst/>
                    <a:gdLst>
                      <a:gd name="connsiteX0" fmla="*/ 34691 w 123139"/>
                      <a:gd name="connsiteY0" fmla="*/ 6444 h 205120"/>
                      <a:gd name="connsiteX1" fmla="*/ 1 w 123139"/>
                      <a:gd name="connsiteY1" fmla="*/ 97277 h 205120"/>
                      <a:gd name="connsiteX2" fmla="*/ 1 w 123139"/>
                      <a:gd name="connsiteY2" fmla="*/ 107643 h 205120"/>
                      <a:gd name="connsiteX3" fmla="*/ 34701 w 123139"/>
                      <a:gd name="connsiteY3" fmla="*/ 198495 h 205120"/>
                      <a:gd name="connsiteX4" fmla="*/ 48416 w 123139"/>
                      <a:gd name="connsiteY4" fmla="*/ 204897 h 205120"/>
                      <a:gd name="connsiteX5" fmla="*/ 98048 w 123139"/>
                      <a:gd name="connsiteY5" fmla="*/ 204897 h 205120"/>
                      <a:gd name="connsiteX6" fmla="*/ 123141 w 123139"/>
                      <a:gd name="connsiteY6" fmla="*/ 166943 h 205120"/>
                      <a:gd name="connsiteX7" fmla="*/ 123141 w 123139"/>
                      <a:gd name="connsiteY7" fmla="*/ 38453 h 205120"/>
                      <a:gd name="connsiteX8" fmla="*/ 98018 w 123139"/>
                      <a:gd name="connsiteY8" fmla="*/ -136 h 205120"/>
                      <a:gd name="connsiteX9" fmla="*/ 50116 w 123139"/>
                      <a:gd name="connsiteY9" fmla="*/ -136 h 205120"/>
                      <a:gd name="connsiteX10" fmla="*/ 34691 w 123139"/>
                      <a:gd name="connsiteY10" fmla="*/ 6444 h 2051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23139" h="205120">
                        <a:moveTo>
                          <a:pt x="34691" y="6444"/>
                        </a:moveTo>
                        <a:cubicBezTo>
                          <a:pt x="14316" y="20913"/>
                          <a:pt x="1" y="56033"/>
                          <a:pt x="1" y="97277"/>
                        </a:cubicBezTo>
                        <a:lnTo>
                          <a:pt x="1" y="107643"/>
                        </a:lnTo>
                        <a:cubicBezTo>
                          <a:pt x="1" y="148887"/>
                          <a:pt x="14322" y="184027"/>
                          <a:pt x="34701" y="198495"/>
                        </a:cubicBezTo>
                        <a:cubicBezTo>
                          <a:pt x="39027" y="201548"/>
                          <a:pt x="43623" y="203827"/>
                          <a:pt x="48416" y="204897"/>
                        </a:cubicBezTo>
                        <a:lnTo>
                          <a:pt x="98048" y="204897"/>
                        </a:lnTo>
                        <a:cubicBezTo>
                          <a:pt x="112030" y="204144"/>
                          <a:pt x="123141" y="187615"/>
                          <a:pt x="123141" y="166943"/>
                        </a:cubicBezTo>
                        <a:lnTo>
                          <a:pt x="123141" y="38453"/>
                        </a:lnTo>
                        <a:cubicBezTo>
                          <a:pt x="123141" y="17762"/>
                          <a:pt x="112014" y="598"/>
                          <a:pt x="98018" y="-136"/>
                        </a:cubicBezTo>
                        <a:cubicBezTo>
                          <a:pt x="83803" y="-334"/>
                          <a:pt x="65447" y="-136"/>
                          <a:pt x="50116" y="-136"/>
                        </a:cubicBezTo>
                        <a:cubicBezTo>
                          <a:pt x="49977" y="-254"/>
                          <a:pt x="42563" y="856"/>
                          <a:pt x="34691" y="6444"/>
                        </a:cubicBezTo>
                        <a:close/>
                      </a:path>
                    </a:pathLst>
                  </a:custGeom>
                  <a:noFill/>
                  <a:ln w="6769" cap="rnd">
                    <a:solidFill>
                      <a:srgbClr val="1E1B1F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</p:grpSp>
          <p:grpSp>
            <p:nvGrpSpPr>
              <p:cNvPr id="183" name="グループ化 182">
                <a:extLst>
                  <a:ext uri="{FF2B5EF4-FFF2-40B4-BE49-F238E27FC236}">
                    <a16:creationId xmlns:a16="http://schemas.microsoft.com/office/drawing/2014/main" id="{A01761B5-1A42-7FDC-A495-088C80C93B95}"/>
                  </a:ext>
                </a:extLst>
              </p:cNvPr>
              <p:cNvGrpSpPr/>
              <p:nvPr/>
            </p:nvGrpSpPr>
            <p:grpSpPr>
              <a:xfrm>
                <a:off x="1852374" y="2633945"/>
                <a:ext cx="847817" cy="107235"/>
                <a:chOff x="745257" y="3056890"/>
                <a:chExt cx="1263211" cy="159775"/>
              </a:xfrm>
            </p:grpSpPr>
            <p:grpSp>
              <p:nvGrpSpPr>
                <p:cNvPr id="186" name="グループ化 185">
                  <a:extLst>
                    <a:ext uri="{FF2B5EF4-FFF2-40B4-BE49-F238E27FC236}">
                      <a16:creationId xmlns:a16="http://schemas.microsoft.com/office/drawing/2014/main" id="{B2384EAF-E972-FBF3-A839-3F5339CF7D74}"/>
                    </a:ext>
                  </a:extLst>
                </p:cNvPr>
                <p:cNvGrpSpPr/>
                <p:nvPr/>
              </p:nvGrpSpPr>
              <p:grpSpPr>
                <a:xfrm>
                  <a:off x="745257" y="3056890"/>
                  <a:ext cx="627417" cy="159775"/>
                  <a:chOff x="745257" y="3056890"/>
                  <a:chExt cx="627417" cy="159775"/>
                </a:xfrm>
              </p:grpSpPr>
              <p:sp>
                <p:nvSpPr>
                  <p:cNvPr id="205" name="フリーフォーム: 図形 204">
                    <a:extLst>
                      <a:ext uri="{FF2B5EF4-FFF2-40B4-BE49-F238E27FC236}">
                        <a16:creationId xmlns:a16="http://schemas.microsoft.com/office/drawing/2014/main" id="{BF013D83-02A2-A1B1-70F3-07BFE75811ED}"/>
                      </a:ext>
                    </a:extLst>
                  </p:cNvPr>
                  <p:cNvSpPr/>
                  <p:nvPr/>
                </p:nvSpPr>
                <p:spPr>
                  <a:xfrm>
                    <a:off x="745257" y="3056890"/>
                    <a:ext cx="382703" cy="159775"/>
                  </a:xfrm>
                  <a:custGeom>
                    <a:avLst/>
                    <a:gdLst>
                      <a:gd name="connsiteX0" fmla="*/ 5812 w 297369"/>
                      <a:gd name="connsiteY0" fmla="*/ 105428 h 124149"/>
                      <a:gd name="connsiteX1" fmla="*/ 293294 w 297369"/>
                      <a:gd name="connsiteY1" fmla="*/ -249 h 124149"/>
                      <a:gd name="connsiteX2" fmla="*/ 297318 w 297369"/>
                      <a:gd name="connsiteY2" fmla="*/ 4923 h 124149"/>
                      <a:gd name="connsiteX3" fmla="*/ 13324 w 297369"/>
                      <a:gd name="connsiteY3" fmla="*/ 123147 h 124149"/>
                      <a:gd name="connsiteX4" fmla="*/ 719 w 297369"/>
                      <a:gd name="connsiteY4" fmla="*/ 118033 h 124149"/>
                      <a:gd name="connsiteX5" fmla="*/ 719 w 297369"/>
                      <a:gd name="connsiteY5" fmla="*/ 118033 h 124149"/>
                      <a:gd name="connsiteX6" fmla="*/ 5812 w 297369"/>
                      <a:gd name="connsiteY6" fmla="*/ 105428 h 12414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97369" h="124149">
                        <a:moveTo>
                          <a:pt x="5812" y="105428"/>
                        </a:moveTo>
                        <a:lnTo>
                          <a:pt x="293294" y="-249"/>
                        </a:lnTo>
                        <a:lnTo>
                          <a:pt x="297318" y="4923"/>
                        </a:lnTo>
                        <a:lnTo>
                          <a:pt x="13324" y="123147"/>
                        </a:lnTo>
                        <a:cubicBezTo>
                          <a:pt x="8409" y="125189"/>
                          <a:pt x="2800" y="122949"/>
                          <a:pt x="719" y="118033"/>
                        </a:cubicBezTo>
                        <a:lnTo>
                          <a:pt x="719" y="118033"/>
                        </a:lnTo>
                        <a:cubicBezTo>
                          <a:pt x="-1362" y="113138"/>
                          <a:pt x="917" y="107510"/>
                          <a:pt x="5812" y="105428"/>
                        </a:cubicBezTo>
                        <a:close/>
                      </a:path>
                    </a:pathLst>
                  </a:custGeom>
                  <a:solidFill>
                    <a:srgbClr val="222324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206" name="フリーフォーム: 図形 205">
                    <a:extLst>
                      <a:ext uri="{FF2B5EF4-FFF2-40B4-BE49-F238E27FC236}">
                        <a16:creationId xmlns:a16="http://schemas.microsoft.com/office/drawing/2014/main" id="{E27817AA-C29F-4DCE-A40C-66B63A60C55D}"/>
                      </a:ext>
                    </a:extLst>
                  </p:cNvPr>
                  <p:cNvSpPr/>
                  <p:nvPr/>
                </p:nvSpPr>
                <p:spPr>
                  <a:xfrm>
                    <a:off x="871360" y="3073114"/>
                    <a:ext cx="501314" cy="18185"/>
                  </a:xfrm>
                  <a:custGeom>
                    <a:avLst/>
                    <a:gdLst>
                      <a:gd name="connsiteX0" fmla="*/ -31 w 389532"/>
                      <a:gd name="connsiteY0" fmla="*/ 9515 h 14130"/>
                      <a:gd name="connsiteX1" fmla="*/ -31 w 389532"/>
                      <a:gd name="connsiteY1" fmla="*/ 13875 h 14130"/>
                      <a:gd name="connsiteX2" fmla="*/ 389501 w 389532"/>
                      <a:gd name="connsiteY2" fmla="*/ 13875 h 14130"/>
                      <a:gd name="connsiteX3" fmla="*/ 389501 w 389532"/>
                      <a:gd name="connsiteY3" fmla="*/ 9515 h 14130"/>
                      <a:gd name="connsiteX4" fmla="*/ -31 w 389532"/>
                      <a:gd name="connsiteY4" fmla="*/ 9515 h 141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89532" h="14130">
                        <a:moveTo>
                          <a:pt x="-31" y="9515"/>
                        </a:moveTo>
                        <a:lnTo>
                          <a:pt x="-31" y="13875"/>
                        </a:lnTo>
                        <a:lnTo>
                          <a:pt x="389501" y="13875"/>
                        </a:lnTo>
                        <a:lnTo>
                          <a:pt x="389501" y="9515"/>
                        </a:lnTo>
                        <a:cubicBezTo>
                          <a:pt x="251240" y="-4022"/>
                          <a:pt x="127666" y="-2991"/>
                          <a:pt x="-31" y="9515"/>
                        </a:cubicBezTo>
                        <a:close/>
                      </a:path>
                    </a:pathLst>
                  </a:custGeom>
                  <a:solidFill>
                    <a:srgbClr val="222324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87" name="グループ化 186">
                  <a:extLst>
                    <a:ext uri="{FF2B5EF4-FFF2-40B4-BE49-F238E27FC236}">
                      <a16:creationId xmlns:a16="http://schemas.microsoft.com/office/drawing/2014/main" id="{4AC1D34D-2B1C-0483-A705-C611267EB5B8}"/>
                    </a:ext>
                  </a:extLst>
                </p:cNvPr>
                <p:cNvGrpSpPr/>
                <p:nvPr/>
              </p:nvGrpSpPr>
              <p:grpSpPr>
                <a:xfrm>
                  <a:off x="1381051" y="3056890"/>
                  <a:ext cx="627417" cy="159775"/>
                  <a:chOff x="745257" y="3056890"/>
                  <a:chExt cx="627417" cy="159775"/>
                </a:xfrm>
              </p:grpSpPr>
              <p:sp>
                <p:nvSpPr>
                  <p:cNvPr id="192" name="フリーフォーム: 図形 191">
                    <a:extLst>
                      <a:ext uri="{FF2B5EF4-FFF2-40B4-BE49-F238E27FC236}">
                        <a16:creationId xmlns:a16="http://schemas.microsoft.com/office/drawing/2014/main" id="{C189A153-F29C-83F4-238B-3DA347F6294F}"/>
                      </a:ext>
                    </a:extLst>
                  </p:cNvPr>
                  <p:cNvSpPr/>
                  <p:nvPr/>
                </p:nvSpPr>
                <p:spPr>
                  <a:xfrm>
                    <a:off x="745257" y="3056890"/>
                    <a:ext cx="382703" cy="159775"/>
                  </a:xfrm>
                  <a:custGeom>
                    <a:avLst/>
                    <a:gdLst>
                      <a:gd name="connsiteX0" fmla="*/ 5812 w 297369"/>
                      <a:gd name="connsiteY0" fmla="*/ 105428 h 124149"/>
                      <a:gd name="connsiteX1" fmla="*/ 293294 w 297369"/>
                      <a:gd name="connsiteY1" fmla="*/ -249 h 124149"/>
                      <a:gd name="connsiteX2" fmla="*/ 297318 w 297369"/>
                      <a:gd name="connsiteY2" fmla="*/ 4923 h 124149"/>
                      <a:gd name="connsiteX3" fmla="*/ 13324 w 297369"/>
                      <a:gd name="connsiteY3" fmla="*/ 123147 h 124149"/>
                      <a:gd name="connsiteX4" fmla="*/ 719 w 297369"/>
                      <a:gd name="connsiteY4" fmla="*/ 118033 h 124149"/>
                      <a:gd name="connsiteX5" fmla="*/ 719 w 297369"/>
                      <a:gd name="connsiteY5" fmla="*/ 118033 h 124149"/>
                      <a:gd name="connsiteX6" fmla="*/ 5812 w 297369"/>
                      <a:gd name="connsiteY6" fmla="*/ 105428 h 12414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97369" h="124149">
                        <a:moveTo>
                          <a:pt x="5812" y="105428"/>
                        </a:moveTo>
                        <a:lnTo>
                          <a:pt x="293294" y="-249"/>
                        </a:lnTo>
                        <a:lnTo>
                          <a:pt x="297318" y="4923"/>
                        </a:lnTo>
                        <a:lnTo>
                          <a:pt x="13324" y="123147"/>
                        </a:lnTo>
                        <a:cubicBezTo>
                          <a:pt x="8409" y="125189"/>
                          <a:pt x="2800" y="122949"/>
                          <a:pt x="719" y="118033"/>
                        </a:cubicBezTo>
                        <a:lnTo>
                          <a:pt x="719" y="118033"/>
                        </a:lnTo>
                        <a:cubicBezTo>
                          <a:pt x="-1362" y="113138"/>
                          <a:pt x="917" y="107510"/>
                          <a:pt x="5812" y="105428"/>
                        </a:cubicBezTo>
                        <a:close/>
                      </a:path>
                    </a:pathLst>
                  </a:custGeom>
                  <a:solidFill>
                    <a:srgbClr val="222324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195" name="フリーフォーム: 図形 194">
                    <a:extLst>
                      <a:ext uri="{FF2B5EF4-FFF2-40B4-BE49-F238E27FC236}">
                        <a16:creationId xmlns:a16="http://schemas.microsoft.com/office/drawing/2014/main" id="{EEF0F558-8C1B-E518-DC81-10D14A3D90C7}"/>
                      </a:ext>
                    </a:extLst>
                  </p:cNvPr>
                  <p:cNvSpPr/>
                  <p:nvPr/>
                </p:nvSpPr>
                <p:spPr>
                  <a:xfrm>
                    <a:off x="871360" y="3073114"/>
                    <a:ext cx="501314" cy="18185"/>
                  </a:xfrm>
                  <a:custGeom>
                    <a:avLst/>
                    <a:gdLst>
                      <a:gd name="connsiteX0" fmla="*/ -31 w 389532"/>
                      <a:gd name="connsiteY0" fmla="*/ 9515 h 14130"/>
                      <a:gd name="connsiteX1" fmla="*/ -31 w 389532"/>
                      <a:gd name="connsiteY1" fmla="*/ 13875 h 14130"/>
                      <a:gd name="connsiteX2" fmla="*/ 389501 w 389532"/>
                      <a:gd name="connsiteY2" fmla="*/ 13875 h 14130"/>
                      <a:gd name="connsiteX3" fmla="*/ 389501 w 389532"/>
                      <a:gd name="connsiteY3" fmla="*/ 9515 h 14130"/>
                      <a:gd name="connsiteX4" fmla="*/ -31 w 389532"/>
                      <a:gd name="connsiteY4" fmla="*/ 9515 h 141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89532" h="14130">
                        <a:moveTo>
                          <a:pt x="-31" y="9515"/>
                        </a:moveTo>
                        <a:lnTo>
                          <a:pt x="-31" y="13875"/>
                        </a:lnTo>
                        <a:lnTo>
                          <a:pt x="389501" y="13875"/>
                        </a:lnTo>
                        <a:lnTo>
                          <a:pt x="389501" y="9515"/>
                        </a:lnTo>
                        <a:cubicBezTo>
                          <a:pt x="251240" y="-4022"/>
                          <a:pt x="127666" y="-2991"/>
                          <a:pt x="-31" y="9515"/>
                        </a:cubicBezTo>
                        <a:close/>
                      </a:path>
                    </a:pathLst>
                  </a:custGeom>
                  <a:solidFill>
                    <a:srgbClr val="222324"/>
                  </a:solidFill>
                  <a:ln w="441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</p:grpSp>
          <p:sp>
            <p:nvSpPr>
              <p:cNvPr id="184" name="四角形: 角を丸くする 183">
                <a:extLst>
                  <a:ext uri="{FF2B5EF4-FFF2-40B4-BE49-F238E27FC236}">
                    <a16:creationId xmlns:a16="http://schemas.microsoft.com/office/drawing/2014/main" id="{E3954486-8A56-758E-227D-4FF0E1511F27}"/>
                  </a:ext>
                </a:extLst>
              </p:cNvPr>
              <p:cNvSpPr/>
              <p:nvPr/>
            </p:nvSpPr>
            <p:spPr>
              <a:xfrm>
                <a:off x="1906665" y="3207524"/>
                <a:ext cx="659994" cy="73742"/>
              </a:xfrm>
              <a:prstGeom prst="roundRect">
                <a:avLst/>
              </a:prstGeom>
              <a:solidFill>
                <a:srgbClr val="22232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268" name="グループ化 267">
            <a:extLst>
              <a:ext uri="{FF2B5EF4-FFF2-40B4-BE49-F238E27FC236}">
                <a16:creationId xmlns:a16="http://schemas.microsoft.com/office/drawing/2014/main" id="{A40B35DE-351A-9EDE-C274-343C7647BECC}"/>
              </a:ext>
            </a:extLst>
          </p:cNvPr>
          <p:cNvGrpSpPr/>
          <p:nvPr/>
        </p:nvGrpSpPr>
        <p:grpSpPr>
          <a:xfrm>
            <a:off x="4213772" y="2146024"/>
            <a:ext cx="3134557" cy="1979327"/>
            <a:chOff x="2957839" y="1537376"/>
            <a:chExt cx="3134557" cy="1979327"/>
          </a:xfrm>
        </p:grpSpPr>
        <p:sp>
          <p:nvSpPr>
            <p:cNvPr id="269" name="フリーフォーム: 図形 268">
              <a:extLst>
                <a:ext uri="{FF2B5EF4-FFF2-40B4-BE49-F238E27FC236}">
                  <a16:creationId xmlns:a16="http://schemas.microsoft.com/office/drawing/2014/main" id="{17E16AF1-48D6-350E-25B5-80BF7105839C}"/>
                </a:ext>
              </a:extLst>
            </p:cNvPr>
            <p:cNvSpPr/>
            <p:nvPr/>
          </p:nvSpPr>
          <p:spPr>
            <a:xfrm>
              <a:off x="6045466" y="3051213"/>
              <a:ext cx="23480" cy="106622"/>
            </a:xfrm>
            <a:custGeom>
              <a:avLst/>
              <a:gdLst>
                <a:gd name="connsiteX0" fmla="*/ 271 w 27792"/>
                <a:gd name="connsiteY0" fmla="*/ -181 h 126204"/>
                <a:gd name="connsiteX1" fmla="*/ 28063 w 27792"/>
                <a:gd name="connsiteY1" fmla="*/ -181 h 126204"/>
                <a:gd name="connsiteX2" fmla="*/ 28063 w 27792"/>
                <a:gd name="connsiteY2" fmla="*/ 126023 h 126204"/>
                <a:gd name="connsiteX3" fmla="*/ 271 w 27792"/>
                <a:gd name="connsiteY3" fmla="*/ 126023 h 1262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792" h="126204">
                  <a:moveTo>
                    <a:pt x="271" y="-181"/>
                  </a:moveTo>
                  <a:lnTo>
                    <a:pt x="28063" y="-181"/>
                  </a:lnTo>
                  <a:lnTo>
                    <a:pt x="28063" y="126023"/>
                  </a:lnTo>
                  <a:lnTo>
                    <a:pt x="271" y="126023"/>
                  </a:lnTo>
                  <a:close/>
                </a:path>
              </a:pathLst>
            </a:custGeom>
            <a:solidFill>
              <a:srgbClr val="B91A1A"/>
            </a:solidFill>
            <a:ln w="17246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70" name="フリーフォーム: 図形 269">
              <a:extLst>
                <a:ext uri="{FF2B5EF4-FFF2-40B4-BE49-F238E27FC236}">
                  <a16:creationId xmlns:a16="http://schemas.microsoft.com/office/drawing/2014/main" id="{423956B9-FB14-650B-8A82-0224676F9DD3}"/>
                </a:ext>
              </a:extLst>
            </p:cNvPr>
            <p:cNvSpPr/>
            <p:nvPr/>
          </p:nvSpPr>
          <p:spPr>
            <a:xfrm>
              <a:off x="3095923" y="2775269"/>
              <a:ext cx="2954546" cy="488239"/>
            </a:xfrm>
            <a:custGeom>
              <a:avLst/>
              <a:gdLst>
                <a:gd name="connsiteX0" fmla="*/ 107053 w 3497157"/>
                <a:gd name="connsiteY0" fmla="*/ -195 h 577905"/>
                <a:gd name="connsiteX1" fmla="*/ 32 w 3497157"/>
                <a:gd name="connsiteY1" fmla="*/ 575402 h 577905"/>
                <a:gd name="connsiteX2" fmla="*/ 669087 w 3497157"/>
                <a:gd name="connsiteY2" fmla="*/ 577710 h 577905"/>
                <a:gd name="connsiteX3" fmla="*/ 669087 w 3497157"/>
                <a:gd name="connsiteY3" fmla="*/ 461374 h 577905"/>
                <a:gd name="connsiteX4" fmla="*/ 3459316 w 3497157"/>
                <a:gd name="connsiteY4" fmla="*/ 368263 h 577905"/>
                <a:gd name="connsiteX5" fmla="*/ 3459316 w 3497157"/>
                <a:gd name="connsiteY5" fmla="*/ 452630 h 577905"/>
                <a:gd name="connsiteX6" fmla="*/ 3497190 w 3497157"/>
                <a:gd name="connsiteY6" fmla="*/ 452630 h 577905"/>
                <a:gd name="connsiteX7" fmla="*/ 3497190 w 3497157"/>
                <a:gd name="connsiteY7" fmla="*/ 289821 h 577905"/>
                <a:gd name="connsiteX8" fmla="*/ 669087 w 3497157"/>
                <a:gd name="connsiteY8" fmla="*/ 291025 h 577905"/>
                <a:gd name="connsiteX9" fmla="*/ 669087 w 3497157"/>
                <a:gd name="connsiteY9" fmla="*/ -195 h 577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97157" h="577905">
                  <a:moveTo>
                    <a:pt x="107053" y="-195"/>
                  </a:moveTo>
                  <a:lnTo>
                    <a:pt x="32" y="575402"/>
                  </a:lnTo>
                  <a:lnTo>
                    <a:pt x="669087" y="577710"/>
                  </a:lnTo>
                  <a:lnTo>
                    <a:pt x="669087" y="461374"/>
                  </a:lnTo>
                  <a:cubicBezTo>
                    <a:pt x="1529593" y="444909"/>
                    <a:pt x="3459316" y="368263"/>
                    <a:pt x="3459316" y="368263"/>
                  </a:cubicBezTo>
                  <a:lnTo>
                    <a:pt x="3459316" y="452630"/>
                  </a:lnTo>
                  <a:lnTo>
                    <a:pt x="3497190" y="452630"/>
                  </a:lnTo>
                  <a:lnTo>
                    <a:pt x="3497190" y="289821"/>
                  </a:lnTo>
                  <a:lnTo>
                    <a:pt x="669087" y="291025"/>
                  </a:lnTo>
                  <a:lnTo>
                    <a:pt x="669087" y="-195"/>
                  </a:lnTo>
                  <a:close/>
                </a:path>
              </a:pathLst>
            </a:custGeom>
            <a:solidFill>
              <a:srgbClr val="1B1B1B"/>
            </a:solidFill>
            <a:ln w="7408" cap="rnd">
              <a:solidFill>
                <a:srgbClr val="1B1B1B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71" name="フリーフォーム: 図形 270">
              <a:extLst>
                <a:ext uri="{FF2B5EF4-FFF2-40B4-BE49-F238E27FC236}">
                  <a16:creationId xmlns:a16="http://schemas.microsoft.com/office/drawing/2014/main" id="{93F60160-48D9-EABC-244F-20F79440D950}"/>
                </a:ext>
              </a:extLst>
            </p:cNvPr>
            <p:cNvSpPr/>
            <p:nvPr/>
          </p:nvSpPr>
          <p:spPr>
            <a:xfrm>
              <a:off x="5628072" y="3020424"/>
              <a:ext cx="226239" cy="277532"/>
            </a:xfrm>
            <a:custGeom>
              <a:avLst/>
              <a:gdLst>
                <a:gd name="connsiteX0" fmla="*/ 220 w 267789"/>
                <a:gd name="connsiteY0" fmla="*/ 95940 h 328501"/>
                <a:gd name="connsiteX1" fmla="*/ 144870 w 267789"/>
                <a:gd name="connsiteY1" fmla="*/ 277463 h 328501"/>
                <a:gd name="connsiteX2" fmla="*/ 192160 w 267789"/>
                <a:gd name="connsiteY2" fmla="*/ 302692 h 328501"/>
                <a:gd name="connsiteX3" fmla="*/ 225008 w 267789"/>
                <a:gd name="connsiteY3" fmla="*/ 302692 h 328501"/>
                <a:gd name="connsiteX4" fmla="*/ 225008 w 267789"/>
                <a:gd name="connsiteY4" fmla="*/ 328329 h 328501"/>
                <a:gd name="connsiteX5" fmla="*/ 268009 w 267789"/>
                <a:gd name="connsiteY5" fmla="*/ 328329 h 328501"/>
                <a:gd name="connsiteX6" fmla="*/ 268009 w 267789"/>
                <a:gd name="connsiteY6" fmla="*/ 199265 h 328501"/>
                <a:gd name="connsiteX7" fmla="*/ 225008 w 267789"/>
                <a:gd name="connsiteY7" fmla="*/ 199265 h 328501"/>
                <a:gd name="connsiteX8" fmla="*/ 225008 w 267789"/>
                <a:gd name="connsiteY8" fmla="*/ 231603 h 328501"/>
                <a:gd name="connsiteX9" fmla="*/ 122685 w 267789"/>
                <a:gd name="connsiteY9" fmla="*/ 91283 h 328501"/>
                <a:gd name="connsiteX10" fmla="*/ 122031 w 267789"/>
                <a:gd name="connsiteY10" fmla="*/ -172 h 328501"/>
                <a:gd name="connsiteX11" fmla="*/ 220 w 267789"/>
                <a:gd name="connsiteY11" fmla="*/ -111 h 328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67789" h="328501">
                  <a:moveTo>
                    <a:pt x="220" y="95940"/>
                  </a:moveTo>
                  <a:cubicBezTo>
                    <a:pt x="44344" y="174771"/>
                    <a:pt x="124789" y="255584"/>
                    <a:pt x="144870" y="277463"/>
                  </a:cubicBezTo>
                  <a:cubicBezTo>
                    <a:pt x="167994" y="302672"/>
                    <a:pt x="192160" y="302692"/>
                    <a:pt x="192160" y="302692"/>
                  </a:cubicBezTo>
                  <a:lnTo>
                    <a:pt x="225008" y="302692"/>
                  </a:lnTo>
                  <a:lnTo>
                    <a:pt x="225008" y="328329"/>
                  </a:lnTo>
                  <a:lnTo>
                    <a:pt x="268009" y="328329"/>
                  </a:lnTo>
                  <a:lnTo>
                    <a:pt x="268009" y="199265"/>
                  </a:lnTo>
                  <a:lnTo>
                    <a:pt x="225008" y="199265"/>
                  </a:lnTo>
                  <a:lnTo>
                    <a:pt x="225008" y="231603"/>
                  </a:lnTo>
                  <a:cubicBezTo>
                    <a:pt x="183111" y="235014"/>
                    <a:pt x="137904" y="128523"/>
                    <a:pt x="122685" y="91283"/>
                  </a:cubicBezTo>
                  <a:lnTo>
                    <a:pt x="122031" y="-172"/>
                  </a:lnTo>
                  <a:lnTo>
                    <a:pt x="220" y="-111"/>
                  </a:lnTo>
                  <a:close/>
                </a:path>
              </a:pathLst>
            </a:custGeom>
            <a:solidFill>
              <a:srgbClr val="111111"/>
            </a:solidFill>
            <a:ln w="7408" cap="rnd">
              <a:noFill/>
              <a:prstDash val="solid"/>
              <a:bevel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72" name="フリーフォーム: 図形 271">
              <a:extLst>
                <a:ext uri="{FF2B5EF4-FFF2-40B4-BE49-F238E27FC236}">
                  <a16:creationId xmlns:a16="http://schemas.microsoft.com/office/drawing/2014/main" id="{1551DA16-D7D3-9B04-9F4A-7C743DD4279A}"/>
                </a:ext>
              </a:extLst>
            </p:cNvPr>
            <p:cNvSpPr/>
            <p:nvPr/>
          </p:nvSpPr>
          <p:spPr>
            <a:xfrm>
              <a:off x="3964279" y="3019992"/>
              <a:ext cx="357938" cy="137153"/>
            </a:xfrm>
            <a:custGeom>
              <a:avLst/>
              <a:gdLst>
                <a:gd name="connsiteX0" fmla="*/ 423637 w 423674"/>
                <a:gd name="connsiteY0" fmla="*/ -184 h 162341"/>
                <a:gd name="connsiteX1" fmla="*/ 378900 w 423674"/>
                <a:gd name="connsiteY1" fmla="*/ -163 h 162341"/>
                <a:gd name="connsiteX2" fmla="*/ 378900 w 423674"/>
                <a:gd name="connsiteY2" fmla="*/ 47965 h 162341"/>
                <a:gd name="connsiteX3" fmla="*/ 44700 w 423674"/>
                <a:gd name="connsiteY3" fmla="*/ 47965 h 162341"/>
                <a:gd name="connsiteX4" fmla="*/ 44700 w 423674"/>
                <a:gd name="connsiteY4" fmla="*/ 1 h 162341"/>
                <a:gd name="connsiteX5" fmla="*/ -38 w 423674"/>
                <a:gd name="connsiteY5" fmla="*/ 21 h 162341"/>
                <a:gd name="connsiteX6" fmla="*/ -38 w 423674"/>
                <a:gd name="connsiteY6" fmla="*/ 162157 h 162341"/>
                <a:gd name="connsiteX7" fmla="*/ 22964 w 423674"/>
                <a:gd name="connsiteY7" fmla="*/ 161463 h 162341"/>
                <a:gd name="connsiteX8" fmla="*/ 378900 w 423674"/>
                <a:gd name="connsiteY8" fmla="*/ 151617 h 162341"/>
                <a:gd name="connsiteX9" fmla="*/ 378900 w 423674"/>
                <a:gd name="connsiteY9" fmla="*/ 151657 h 162341"/>
                <a:gd name="connsiteX10" fmla="*/ 423637 w 423674"/>
                <a:gd name="connsiteY10" fmla="*/ 150350 h 16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23674" h="162341">
                  <a:moveTo>
                    <a:pt x="423637" y="-184"/>
                  </a:moveTo>
                  <a:lnTo>
                    <a:pt x="378900" y="-163"/>
                  </a:lnTo>
                  <a:lnTo>
                    <a:pt x="378900" y="47965"/>
                  </a:lnTo>
                  <a:lnTo>
                    <a:pt x="44700" y="47965"/>
                  </a:lnTo>
                  <a:lnTo>
                    <a:pt x="44700" y="1"/>
                  </a:lnTo>
                  <a:lnTo>
                    <a:pt x="-38" y="21"/>
                  </a:lnTo>
                  <a:lnTo>
                    <a:pt x="-38" y="162157"/>
                  </a:lnTo>
                  <a:lnTo>
                    <a:pt x="22964" y="161463"/>
                  </a:lnTo>
                  <a:lnTo>
                    <a:pt x="378900" y="151617"/>
                  </a:lnTo>
                  <a:lnTo>
                    <a:pt x="378900" y="151657"/>
                  </a:lnTo>
                  <a:lnTo>
                    <a:pt x="423637" y="150350"/>
                  </a:lnTo>
                  <a:close/>
                </a:path>
              </a:pathLst>
            </a:custGeom>
            <a:solidFill>
              <a:srgbClr val="111111"/>
            </a:solidFill>
            <a:ln w="4490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73" name="フリーフォーム: 図形 272">
              <a:extLst>
                <a:ext uri="{FF2B5EF4-FFF2-40B4-BE49-F238E27FC236}">
                  <a16:creationId xmlns:a16="http://schemas.microsoft.com/office/drawing/2014/main" id="{8D0882ED-1CF2-B97B-8BCA-420BA5A836D7}"/>
                </a:ext>
              </a:extLst>
            </p:cNvPr>
            <p:cNvSpPr/>
            <p:nvPr/>
          </p:nvSpPr>
          <p:spPr>
            <a:xfrm>
              <a:off x="4518428" y="3020855"/>
              <a:ext cx="108555" cy="121689"/>
            </a:xfrm>
            <a:custGeom>
              <a:avLst/>
              <a:gdLst>
                <a:gd name="connsiteX0" fmla="*/ 31 w 128491"/>
                <a:gd name="connsiteY0" fmla="*/ -123 h 144037"/>
                <a:gd name="connsiteX1" fmla="*/ 31 w 128491"/>
                <a:gd name="connsiteY1" fmla="*/ 143853 h 144037"/>
                <a:gd name="connsiteX2" fmla="*/ 128523 w 128491"/>
                <a:gd name="connsiteY2" fmla="*/ 139767 h 144037"/>
                <a:gd name="connsiteX3" fmla="*/ 128523 w 128491"/>
                <a:gd name="connsiteY3" fmla="*/ -185 h 144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8491" h="144037">
                  <a:moveTo>
                    <a:pt x="31" y="-123"/>
                  </a:moveTo>
                  <a:lnTo>
                    <a:pt x="31" y="143853"/>
                  </a:lnTo>
                  <a:lnTo>
                    <a:pt x="128523" y="139767"/>
                  </a:lnTo>
                  <a:lnTo>
                    <a:pt x="128523" y="-185"/>
                  </a:lnTo>
                  <a:close/>
                </a:path>
              </a:pathLst>
            </a:custGeom>
            <a:solidFill>
              <a:srgbClr val="111111"/>
            </a:solidFill>
            <a:ln w="4490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74" name="フリーフォーム: 図形 273">
              <a:extLst>
                <a:ext uri="{FF2B5EF4-FFF2-40B4-BE49-F238E27FC236}">
                  <a16:creationId xmlns:a16="http://schemas.microsoft.com/office/drawing/2014/main" id="{7DB66446-1497-5AE0-B411-87673A559FDC}"/>
                </a:ext>
              </a:extLst>
            </p:cNvPr>
            <p:cNvSpPr/>
            <p:nvPr/>
          </p:nvSpPr>
          <p:spPr>
            <a:xfrm>
              <a:off x="4540035" y="3083089"/>
              <a:ext cx="65357" cy="144211"/>
            </a:xfrm>
            <a:custGeom>
              <a:avLst/>
              <a:gdLst>
                <a:gd name="connsiteX0" fmla="*/ 31 w 77360"/>
                <a:gd name="connsiteY0" fmla="*/ -173 h 170696"/>
                <a:gd name="connsiteX1" fmla="*/ 31 w 77360"/>
                <a:gd name="connsiteY1" fmla="*/ 28201 h 170696"/>
                <a:gd name="connsiteX2" fmla="*/ 9081 w 77360"/>
                <a:gd name="connsiteY2" fmla="*/ 103192 h 170696"/>
                <a:gd name="connsiteX3" fmla="*/ 9081 w 77360"/>
                <a:gd name="connsiteY3" fmla="*/ 170523 h 170696"/>
                <a:gd name="connsiteX4" fmla="*/ 68322 w 77360"/>
                <a:gd name="connsiteY4" fmla="*/ 170523 h 170696"/>
                <a:gd name="connsiteX5" fmla="*/ 68322 w 77360"/>
                <a:gd name="connsiteY5" fmla="*/ 103192 h 170696"/>
                <a:gd name="connsiteX6" fmla="*/ 77392 w 77360"/>
                <a:gd name="connsiteY6" fmla="*/ 28201 h 170696"/>
                <a:gd name="connsiteX7" fmla="*/ 77392 w 77360"/>
                <a:gd name="connsiteY7" fmla="*/ -173 h 170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7360" h="170696">
                  <a:moveTo>
                    <a:pt x="31" y="-173"/>
                  </a:moveTo>
                  <a:lnTo>
                    <a:pt x="31" y="28201"/>
                  </a:lnTo>
                  <a:lnTo>
                    <a:pt x="9081" y="103192"/>
                  </a:lnTo>
                  <a:lnTo>
                    <a:pt x="9081" y="170523"/>
                  </a:lnTo>
                  <a:lnTo>
                    <a:pt x="68322" y="170523"/>
                  </a:lnTo>
                  <a:lnTo>
                    <a:pt x="68322" y="103192"/>
                  </a:lnTo>
                  <a:lnTo>
                    <a:pt x="77392" y="28201"/>
                  </a:lnTo>
                  <a:lnTo>
                    <a:pt x="77392" y="-173"/>
                  </a:lnTo>
                  <a:close/>
                </a:path>
              </a:pathLst>
            </a:custGeom>
            <a:solidFill>
              <a:srgbClr val="525252"/>
            </a:solidFill>
            <a:ln w="12246" cap="rnd">
              <a:noFill/>
              <a:prstDash val="solid"/>
              <a:bevel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275" name="グループ化 274">
              <a:extLst>
                <a:ext uri="{FF2B5EF4-FFF2-40B4-BE49-F238E27FC236}">
                  <a16:creationId xmlns:a16="http://schemas.microsoft.com/office/drawing/2014/main" id="{51CDBA51-C636-DD40-1726-F370D141A511}"/>
                </a:ext>
              </a:extLst>
            </p:cNvPr>
            <p:cNvGrpSpPr/>
            <p:nvPr/>
          </p:nvGrpSpPr>
          <p:grpSpPr>
            <a:xfrm>
              <a:off x="3980380" y="3085452"/>
              <a:ext cx="319885" cy="174320"/>
              <a:chOff x="3196982" y="3716744"/>
              <a:chExt cx="378633" cy="206334"/>
            </a:xfrm>
          </p:grpSpPr>
          <p:grpSp>
            <p:nvGrpSpPr>
              <p:cNvPr id="336" name="グラフィックス 106">
                <a:extLst>
                  <a:ext uri="{FF2B5EF4-FFF2-40B4-BE49-F238E27FC236}">
                    <a16:creationId xmlns:a16="http://schemas.microsoft.com/office/drawing/2014/main" id="{1620DBAA-EBB4-8FCE-A302-8F1D83B41DF3}"/>
                  </a:ext>
                </a:extLst>
              </p:cNvPr>
              <p:cNvGrpSpPr/>
              <p:nvPr/>
            </p:nvGrpSpPr>
            <p:grpSpPr>
              <a:xfrm>
                <a:off x="3196982" y="3716744"/>
                <a:ext cx="378633" cy="206334"/>
                <a:chOff x="3824287" y="4052500"/>
                <a:chExt cx="378633" cy="206334"/>
              </a:xfrm>
            </p:grpSpPr>
            <p:sp>
              <p:nvSpPr>
                <p:cNvPr id="338" name="四角形: 角を丸くする 337">
                  <a:extLst>
                    <a:ext uri="{FF2B5EF4-FFF2-40B4-BE49-F238E27FC236}">
                      <a16:creationId xmlns:a16="http://schemas.microsoft.com/office/drawing/2014/main" id="{6987D8BD-4356-76F8-DBAD-3BB70407B0AD}"/>
                    </a:ext>
                  </a:extLst>
                </p:cNvPr>
                <p:cNvSpPr/>
                <p:nvPr/>
              </p:nvSpPr>
              <p:spPr>
                <a:xfrm>
                  <a:off x="3824287" y="4052500"/>
                  <a:ext cx="378633" cy="206334"/>
                </a:xfrm>
                <a:prstGeom prst="roundRect">
                  <a:avLst>
                    <a:gd name="adj" fmla="val 0"/>
                  </a:avLst>
                </a:prstGeom>
                <a:solidFill>
                  <a:srgbClr val="AAAAAA"/>
                </a:solidFill>
                <a:ln w="13631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 dirty="0"/>
                </a:p>
              </p:txBody>
            </p:sp>
            <p:sp>
              <p:nvSpPr>
                <p:cNvPr id="339" name="四角形: 角を丸くする 338">
                  <a:extLst>
                    <a:ext uri="{FF2B5EF4-FFF2-40B4-BE49-F238E27FC236}">
                      <a16:creationId xmlns:a16="http://schemas.microsoft.com/office/drawing/2014/main" id="{9AA46B90-5EDE-B916-E851-D7B5C4C1A744}"/>
                    </a:ext>
                  </a:extLst>
                </p:cNvPr>
                <p:cNvSpPr/>
                <p:nvPr/>
              </p:nvSpPr>
              <p:spPr>
                <a:xfrm>
                  <a:off x="3824920" y="4052500"/>
                  <a:ext cx="378000" cy="36000"/>
                </a:xfrm>
                <a:prstGeom prst="roundRect">
                  <a:avLst>
                    <a:gd name="adj" fmla="val 0"/>
                  </a:avLst>
                </a:prstGeom>
                <a:solidFill>
                  <a:srgbClr val="090909"/>
                </a:solidFill>
                <a:ln w="16534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 dirty="0"/>
                </a:p>
              </p:txBody>
            </p:sp>
          </p:grpSp>
          <p:sp>
            <p:nvSpPr>
              <p:cNvPr id="337" name="フリーフォーム: 図形 336">
                <a:extLst>
                  <a:ext uri="{FF2B5EF4-FFF2-40B4-BE49-F238E27FC236}">
                    <a16:creationId xmlns:a16="http://schemas.microsoft.com/office/drawing/2014/main" id="{D658EE64-D516-3036-E72A-4861AF748399}"/>
                  </a:ext>
                </a:extLst>
              </p:cNvPr>
              <p:cNvSpPr/>
              <p:nvPr/>
            </p:nvSpPr>
            <p:spPr>
              <a:xfrm>
                <a:off x="3196982" y="3716744"/>
                <a:ext cx="378633" cy="206334"/>
              </a:xfrm>
              <a:custGeom>
                <a:avLst/>
                <a:gdLst>
                  <a:gd name="connsiteX0" fmla="*/ -38 w 378633"/>
                  <a:gd name="connsiteY0" fmla="*/ -93 h 206334"/>
                  <a:gd name="connsiteX1" fmla="*/ 378596 w 378633"/>
                  <a:gd name="connsiteY1" fmla="*/ -93 h 206334"/>
                  <a:gd name="connsiteX2" fmla="*/ 378596 w 378633"/>
                  <a:gd name="connsiteY2" fmla="*/ 206241 h 206334"/>
                  <a:gd name="connsiteX3" fmla="*/ -38 w 378633"/>
                  <a:gd name="connsiteY3" fmla="*/ 206241 h 2063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8633" h="206334">
                    <a:moveTo>
                      <a:pt x="-38" y="-93"/>
                    </a:moveTo>
                    <a:lnTo>
                      <a:pt x="378596" y="-93"/>
                    </a:lnTo>
                    <a:lnTo>
                      <a:pt x="378596" y="206241"/>
                    </a:lnTo>
                    <a:lnTo>
                      <a:pt x="-38" y="206241"/>
                    </a:lnTo>
                    <a:close/>
                  </a:path>
                </a:pathLst>
              </a:custGeom>
              <a:noFill/>
              <a:ln w="6350" cap="rnd">
                <a:solidFill>
                  <a:srgbClr val="525252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</p:grpSp>
        <p:grpSp>
          <p:nvGrpSpPr>
            <p:cNvPr id="276" name="グラフィックス 106">
              <a:extLst>
                <a:ext uri="{FF2B5EF4-FFF2-40B4-BE49-F238E27FC236}">
                  <a16:creationId xmlns:a16="http://schemas.microsoft.com/office/drawing/2014/main" id="{593B572A-0C6F-E271-A987-A26D0735B3F8}"/>
                </a:ext>
              </a:extLst>
            </p:cNvPr>
            <p:cNvGrpSpPr/>
            <p:nvPr/>
          </p:nvGrpSpPr>
          <p:grpSpPr>
            <a:xfrm>
              <a:off x="3933252" y="2916626"/>
              <a:ext cx="1561526" cy="410188"/>
              <a:chOff x="3758184" y="3861401"/>
              <a:chExt cx="1848304" cy="485520"/>
            </a:xfrm>
          </p:grpSpPr>
          <p:grpSp>
            <p:nvGrpSpPr>
              <p:cNvPr id="329" name="グラフィックス 106">
                <a:extLst>
                  <a:ext uri="{FF2B5EF4-FFF2-40B4-BE49-F238E27FC236}">
                    <a16:creationId xmlns:a16="http://schemas.microsoft.com/office/drawing/2014/main" id="{3B4ABF38-5750-E38B-658B-79BB24997C93}"/>
                  </a:ext>
                </a:extLst>
              </p:cNvPr>
              <p:cNvGrpSpPr/>
              <p:nvPr/>
            </p:nvGrpSpPr>
            <p:grpSpPr>
              <a:xfrm>
                <a:off x="4271427" y="4176356"/>
                <a:ext cx="487293" cy="170565"/>
                <a:chOff x="4271427" y="4176356"/>
                <a:chExt cx="487293" cy="170565"/>
              </a:xfrm>
            </p:grpSpPr>
            <p:sp>
              <p:nvSpPr>
                <p:cNvPr id="332" name="四角形: 角を丸くする 331">
                  <a:extLst>
                    <a:ext uri="{FF2B5EF4-FFF2-40B4-BE49-F238E27FC236}">
                      <a16:creationId xmlns:a16="http://schemas.microsoft.com/office/drawing/2014/main" id="{69425E5B-1DD1-CF4A-4AA1-53295697BF38}"/>
                    </a:ext>
                  </a:extLst>
                </p:cNvPr>
                <p:cNvSpPr/>
                <p:nvPr/>
              </p:nvSpPr>
              <p:spPr>
                <a:xfrm>
                  <a:off x="4271794" y="4176356"/>
                  <a:ext cx="486595" cy="170565"/>
                </a:xfrm>
                <a:prstGeom prst="roundRect">
                  <a:avLst/>
                </a:prstGeom>
                <a:solidFill>
                  <a:srgbClr val="2C272F"/>
                </a:solidFill>
                <a:ln w="16388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 dirty="0"/>
                </a:p>
              </p:txBody>
            </p:sp>
            <p:sp>
              <p:nvSpPr>
                <p:cNvPr id="333" name="フリーフォーム: 図形 332">
                  <a:extLst>
                    <a:ext uri="{FF2B5EF4-FFF2-40B4-BE49-F238E27FC236}">
                      <a16:creationId xmlns:a16="http://schemas.microsoft.com/office/drawing/2014/main" id="{9425618E-AF91-DEF9-AD1C-07174BEFCEC0}"/>
                    </a:ext>
                  </a:extLst>
                </p:cNvPr>
                <p:cNvSpPr/>
                <p:nvPr/>
              </p:nvSpPr>
              <p:spPr>
                <a:xfrm>
                  <a:off x="4271427" y="4212963"/>
                  <a:ext cx="487293" cy="20720"/>
                </a:xfrm>
                <a:custGeom>
                  <a:avLst/>
                  <a:gdLst>
                    <a:gd name="connsiteX0" fmla="*/ -59 w 487293"/>
                    <a:gd name="connsiteY0" fmla="*/ -76 h 20720"/>
                    <a:gd name="connsiteX1" fmla="*/ 487235 w 487293"/>
                    <a:gd name="connsiteY1" fmla="*/ -76 h 20720"/>
                    <a:gd name="connsiteX2" fmla="*/ 487235 w 487293"/>
                    <a:gd name="connsiteY2" fmla="*/ 20645 h 20720"/>
                    <a:gd name="connsiteX3" fmla="*/ -59 w 487293"/>
                    <a:gd name="connsiteY3" fmla="*/ 20645 h 207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7293" h="20720">
                      <a:moveTo>
                        <a:pt x="-59" y="-76"/>
                      </a:moveTo>
                      <a:lnTo>
                        <a:pt x="487235" y="-76"/>
                      </a:lnTo>
                      <a:lnTo>
                        <a:pt x="487235" y="20645"/>
                      </a:lnTo>
                      <a:lnTo>
                        <a:pt x="-59" y="20645"/>
                      </a:lnTo>
                      <a:close/>
                    </a:path>
                  </a:pathLst>
                </a:custGeom>
                <a:solidFill>
                  <a:srgbClr val="1E1B1F"/>
                </a:solidFill>
                <a:ln w="23475" cap="sq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334" name="フリーフォーム: 図形 333">
                  <a:extLst>
                    <a:ext uri="{FF2B5EF4-FFF2-40B4-BE49-F238E27FC236}">
                      <a16:creationId xmlns:a16="http://schemas.microsoft.com/office/drawing/2014/main" id="{618AC6CF-6CAD-A7A6-FBA4-912406F79D32}"/>
                    </a:ext>
                  </a:extLst>
                </p:cNvPr>
                <p:cNvSpPr/>
                <p:nvPr/>
              </p:nvSpPr>
              <p:spPr>
                <a:xfrm>
                  <a:off x="4271427" y="4289608"/>
                  <a:ext cx="487293" cy="20720"/>
                </a:xfrm>
                <a:custGeom>
                  <a:avLst/>
                  <a:gdLst>
                    <a:gd name="connsiteX0" fmla="*/ -59 w 487293"/>
                    <a:gd name="connsiteY0" fmla="*/ -66 h 20720"/>
                    <a:gd name="connsiteX1" fmla="*/ 487235 w 487293"/>
                    <a:gd name="connsiteY1" fmla="*/ -66 h 20720"/>
                    <a:gd name="connsiteX2" fmla="*/ 487235 w 487293"/>
                    <a:gd name="connsiteY2" fmla="*/ 20655 h 20720"/>
                    <a:gd name="connsiteX3" fmla="*/ -59 w 487293"/>
                    <a:gd name="connsiteY3" fmla="*/ 20655 h 207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7293" h="20720">
                      <a:moveTo>
                        <a:pt x="-59" y="-66"/>
                      </a:moveTo>
                      <a:lnTo>
                        <a:pt x="487235" y="-66"/>
                      </a:lnTo>
                      <a:lnTo>
                        <a:pt x="487235" y="20655"/>
                      </a:lnTo>
                      <a:lnTo>
                        <a:pt x="-59" y="20655"/>
                      </a:lnTo>
                      <a:close/>
                    </a:path>
                  </a:pathLst>
                </a:custGeom>
                <a:solidFill>
                  <a:srgbClr val="1E1B1F"/>
                </a:solidFill>
                <a:ln w="23475" cap="sq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335" name="四角形: 角を丸くする 334">
                  <a:extLst>
                    <a:ext uri="{FF2B5EF4-FFF2-40B4-BE49-F238E27FC236}">
                      <a16:creationId xmlns:a16="http://schemas.microsoft.com/office/drawing/2014/main" id="{9414112A-9DFA-14EA-1CDF-66F8566ADDB7}"/>
                    </a:ext>
                  </a:extLst>
                </p:cNvPr>
                <p:cNvSpPr/>
                <p:nvPr/>
              </p:nvSpPr>
              <p:spPr>
                <a:xfrm>
                  <a:off x="4271794" y="4176356"/>
                  <a:ext cx="486595" cy="170565"/>
                </a:xfrm>
                <a:prstGeom prst="roundRect">
                  <a:avLst/>
                </a:prstGeom>
                <a:noFill/>
                <a:ln w="19050" cap="rnd">
                  <a:solidFill>
                    <a:srgbClr val="1E1B1F"/>
                  </a:solidFill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 dirty="0"/>
                </a:p>
              </p:txBody>
            </p:sp>
          </p:grpSp>
          <p:sp>
            <p:nvSpPr>
              <p:cNvPr id="330" name="フリーフォーム: 図形 329">
                <a:extLst>
                  <a:ext uri="{FF2B5EF4-FFF2-40B4-BE49-F238E27FC236}">
                    <a16:creationId xmlns:a16="http://schemas.microsoft.com/office/drawing/2014/main" id="{8A3CBC90-8E6A-956D-E824-0D758AD77D61}"/>
                  </a:ext>
                </a:extLst>
              </p:cNvPr>
              <p:cNvSpPr/>
              <p:nvPr/>
            </p:nvSpPr>
            <p:spPr>
              <a:xfrm>
                <a:off x="4896597" y="3998112"/>
                <a:ext cx="709891" cy="187012"/>
              </a:xfrm>
              <a:custGeom>
                <a:avLst/>
                <a:gdLst>
                  <a:gd name="connsiteX0" fmla="*/ 202113 w 709891"/>
                  <a:gd name="connsiteY0" fmla="*/ -180 h 187012"/>
                  <a:gd name="connsiteX1" fmla="*/ 960 w 709891"/>
                  <a:gd name="connsiteY1" fmla="*/ 174458 h 187012"/>
                  <a:gd name="connsiteX2" fmla="*/ 12828 w 709891"/>
                  <a:gd name="connsiteY2" fmla="*/ 186286 h 187012"/>
                  <a:gd name="connsiteX3" fmla="*/ 46820 w 709891"/>
                  <a:gd name="connsiteY3" fmla="*/ 173927 h 187012"/>
                  <a:gd name="connsiteX4" fmla="*/ 93620 w 709891"/>
                  <a:gd name="connsiteY4" fmla="*/ 148004 h 187012"/>
                  <a:gd name="connsiteX5" fmla="*/ 204177 w 709891"/>
                  <a:gd name="connsiteY5" fmla="*/ 61554 h 187012"/>
                  <a:gd name="connsiteX6" fmla="*/ 242152 w 709891"/>
                  <a:gd name="connsiteY6" fmla="*/ 48479 h 187012"/>
                  <a:gd name="connsiteX7" fmla="*/ 468003 w 709891"/>
                  <a:gd name="connsiteY7" fmla="*/ 48479 h 187012"/>
                  <a:gd name="connsiteX8" fmla="*/ 505958 w 709891"/>
                  <a:gd name="connsiteY8" fmla="*/ 61554 h 187012"/>
                  <a:gd name="connsiteX9" fmla="*/ 616534 w 709891"/>
                  <a:gd name="connsiteY9" fmla="*/ 148004 h 187012"/>
                  <a:gd name="connsiteX10" fmla="*/ 663314 w 709891"/>
                  <a:gd name="connsiteY10" fmla="*/ 173927 h 187012"/>
                  <a:gd name="connsiteX11" fmla="*/ 697327 w 709891"/>
                  <a:gd name="connsiteY11" fmla="*/ 186286 h 187012"/>
                  <a:gd name="connsiteX12" fmla="*/ 709195 w 709891"/>
                  <a:gd name="connsiteY12" fmla="*/ 174458 h 187012"/>
                  <a:gd name="connsiteX13" fmla="*/ 508042 w 709891"/>
                  <a:gd name="connsiteY13" fmla="*/ -180 h 1870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09891" h="187012">
                    <a:moveTo>
                      <a:pt x="202113" y="-180"/>
                    </a:moveTo>
                    <a:lnTo>
                      <a:pt x="960" y="174458"/>
                    </a:lnTo>
                    <a:cubicBezTo>
                      <a:pt x="-1941" y="176746"/>
                      <a:pt x="2961" y="189616"/>
                      <a:pt x="12828" y="186286"/>
                    </a:cubicBezTo>
                    <a:lnTo>
                      <a:pt x="46820" y="173927"/>
                    </a:lnTo>
                    <a:cubicBezTo>
                      <a:pt x="63693" y="167799"/>
                      <a:pt x="79484" y="159055"/>
                      <a:pt x="93620" y="148004"/>
                    </a:cubicBezTo>
                    <a:lnTo>
                      <a:pt x="204177" y="61554"/>
                    </a:lnTo>
                    <a:cubicBezTo>
                      <a:pt x="215023" y="53075"/>
                      <a:pt x="228384" y="48479"/>
                      <a:pt x="242152" y="48479"/>
                    </a:cubicBezTo>
                    <a:lnTo>
                      <a:pt x="468003" y="48479"/>
                    </a:lnTo>
                    <a:cubicBezTo>
                      <a:pt x="481751" y="48479"/>
                      <a:pt x="495131" y="53075"/>
                      <a:pt x="505958" y="61554"/>
                    </a:cubicBezTo>
                    <a:lnTo>
                      <a:pt x="616534" y="148004"/>
                    </a:lnTo>
                    <a:cubicBezTo>
                      <a:pt x="630671" y="159055"/>
                      <a:pt x="646462" y="167799"/>
                      <a:pt x="663314" y="173927"/>
                    </a:cubicBezTo>
                    <a:lnTo>
                      <a:pt x="697327" y="186286"/>
                    </a:lnTo>
                    <a:cubicBezTo>
                      <a:pt x="707194" y="189616"/>
                      <a:pt x="712096" y="176746"/>
                      <a:pt x="709195" y="174458"/>
                    </a:cubicBezTo>
                    <a:lnTo>
                      <a:pt x="508042" y="-180"/>
                    </a:lnTo>
                    <a:close/>
                  </a:path>
                </a:pathLst>
              </a:custGeom>
              <a:solidFill>
                <a:srgbClr val="322D37"/>
              </a:solidFill>
              <a:ln w="12700" cap="rnd">
                <a:solidFill>
                  <a:srgbClr val="1A1A1A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31" name="フリーフォーム: 図形 330">
                <a:extLst>
                  <a:ext uri="{FF2B5EF4-FFF2-40B4-BE49-F238E27FC236}">
                    <a16:creationId xmlns:a16="http://schemas.microsoft.com/office/drawing/2014/main" id="{3994B6AC-A96B-3A8E-C9D0-024B7E5177FA}"/>
                  </a:ext>
                </a:extLst>
              </p:cNvPr>
              <p:cNvSpPr/>
              <p:nvPr/>
            </p:nvSpPr>
            <p:spPr>
              <a:xfrm>
                <a:off x="3758184" y="3861401"/>
                <a:ext cx="1233682" cy="449924"/>
              </a:xfrm>
              <a:custGeom>
                <a:avLst/>
                <a:gdLst>
                  <a:gd name="connsiteX0" fmla="*/ 386970 w 1233682"/>
                  <a:gd name="connsiteY0" fmla="*/ -207 h 449924"/>
                  <a:gd name="connsiteX1" fmla="*/ 386970 w 1233682"/>
                  <a:gd name="connsiteY1" fmla="*/ 338569 h 449924"/>
                  <a:gd name="connsiteX2" fmla="*/ 80980 w 1233682"/>
                  <a:gd name="connsiteY2" fmla="*/ 338569 h 449924"/>
                  <a:gd name="connsiteX3" fmla="*/ 70358 w 1233682"/>
                  <a:gd name="connsiteY3" fmla="*/ 337180 h 449924"/>
                  <a:gd name="connsiteX4" fmla="*/ 7460 w 1233682"/>
                  <a:gd name="connsiteY4" fmla="*/ 320327 h 449924"/>
                  <a:gd name="connsiteX5" fmla="*/ -17 w 1233682"/>
                  <a:gd name="connsiteY5" fmla="*/ 348272 h 449924"/>
                  <a:gd name="connsiteX6" fmla="*/ 66537 w 1233682"/>
                  <a:gd name="connsiteY6" fmla="*/ 366105 h 449924"/>
                  <a:gd name="connsiteX7" fmla="*/ 77160 w 1233682"/>
                  <a:gd name="connsiteY7" fmla="*/ 367515 h 449924"/>
                  <a:gd name="connsiteX8" fmla="*/ 386970 w 1233682"/>
                  <a:gd name="connsiteY8" fmla="*/ 367515 h 449924"/>
                  <a:gd name="connsiteX9" fmla="*/ 386970 w 1233682"/>
                  <a:gd name="connsiteY9" fmla="*/ 407370 h 449924"/>
                  <a:gd name="connsiteX10" fmla="*/ 80980 w 1233682"/>
                  <a:gd name="connsiteY10" fmla="*/ 407370 h 449924"/>
                  <a:gd name="connsiteX11" fmla="*/ 70358 w 1233682"/>
                  <a:gd name="connsiteY11" fmla="*/ 405981 h 449924"/>
                  <a:gd name="connsiteX12" fmla="*/ 7460 w 1233682"/>
                  <a:gd name="connsiteY12" fmla="*/ 389128 h 449924"/>
                  <a:gd name="connsiteX13" fmla="*/ -17 w 1233682"/>
                  <a:gd name="connsiteY13" fmla="*/ 417073 h 449924"/>
                  <a:gd name="connsiteX14" fmla="*/ 66537 w 1233682"/>
                  <a:gd name="connsiteY14" fmla="*/ 434907 h 449924"/>
                  <a:gd name="connsiteX15" fmla="*/ 77160 w 1233682"/>
                  <a:gd name="connsiteY15" fmla="*/ 436316 h 449924"/>
                  <a:gd name="connsiteX16" fmla="*/ 386970 w 1233682"/>
                  <a:gd name="connsiteY16" fmla="*/ 436316 h 449924"/>
                  <a:gd name="connsiteX17" fmla="*/ 386970 w 1233682"/>
                  <a:gd name="connsiteY17" fmla="*/ 449717 h 449924"/>
                  <a:gd name="connsiteX18" fmla="*/ 415692 w 1233682"/>
                  <a:gd name="connsiteY18" fmla="*/ 449717 h 449924"/>
                  <a:gd name="connsiteX19" fmla="*/ 415692 w 1233682"/>
                  <a:gd name="connsiteY19" fmla="*/ 436316 h 449924"/>
                  <a:gd name="connsiteX20" fmla="*/ 1048977 w 1233682"/>
                  <a:gd name="connsiteY20" fmla="*/ 436316 h 449924"/>
                  <a:gd name="connsiteX21" fmla="*/ 1048977 w 1233682"/>
                  <a:gd name="connsiteY21" fmla="*/ 449717 h 449924"/>
                  <a:gd name="connsiteX22" fmla="*/ 1077699 w 1233682"/>
                  <a:gd name="connsiteY22" fmla="*/ 449717 h 449924"/>
                  <a:gd name="connsiteX23" fmla="*/ 1077699 w 1233682"/>
                  <a:gd name="connsiteY23" fmla="*/ 436316 h 449924"/>
                  <a:gd name="connsiteX24" fmla="*/ 1156489 w 1233682"/>
                  <a:gd name="connsiteY24" fmla="*/ 436316 h 449924"/>
                  <a:gd name="connsiteX25" fmla="*/ 1167112 w 1233682"/>
                  <a:gd name="connsiteY25" fmla="*/ 434907 h 449924"/>
                  <a:gd name="connsiteX26" fmla="*/ 1233666 w 1233682"/>
                  <a:gd name="connsiteY26" fmla="*/ 417073 h 449924"/>
                  <a:gd name="connsiteX27" fmla="*/ 1226190 w 1233682"/>
                  <a:gd name="connsiteY27" fmla="*/ 389128 h 449924"/>
                  <a:gd name="connsiteX28" fmla="*/ 1163292 w 1233682"/>
                  <a:gd name="connsiteY28" fmla="*/ 405981 h 449924"/>
                  <a:gd name="connsiteX29" fmla="*/ 1152670 w 1233682"/>
                  <a:gd name="connsiteY29" fmla="*/ 407370 h 449924"/>
                  <a:gd name="connsiteX30" fmla="*/ 1077699 w 1233682"/>
                  <a:gd name="connsiteY30" fmla="*/ 407370 h 449924"/>
                  <a:gd name="connsiteX31" fmla="*/ 1077699 w 1233682"/>
                  <a:gd name="connsiteY31" fmla="*/ 367515 h 449924"/>
                  <a:gd name="connsiteX32" fmla="*/ 1156489 w 1233682"/>
                  <a:gd name="connsiteY32" fmla="*/ 367515 h 449924"/>
                  <a:gd name="connsiteX33" fmla="*/ 1167112 w 1233682"/>
                  <a:gd name="connsiteY33" fmla="*/ 366105 h 449924"/>
                  <a:gd name="connsiteX34" fmla="*/ 1233666 w 1233682"/>
                  <a:gd name="connsiteY34" fmla="*/ 348272 h 449924"/>
                  <a:gd name="connsiteX35" fmla="*/ 1226190 w 1233682"/>
                  <a:gd name="connsiteY35" fmla="*/ 320327 h 449924"/>
                  <a:gd name="connsiteX36" fmla="*/ 1163292 w 1233682"/>
                  <a:gd name="connsiteY36" fmla="*/ 337180 h 449924"/>
                  <a:gd name="connsiteX37" fmla="*/ 1152670 w 1233682"/>
                  <a:gd name="connsiteY37" fmla="*/ 338569 h 449924"/>
                  <a:gd name="connsiteX38" fmla="*/ 1077699 w 1233682"/>
                  <a:gd name="connsiteY38" fmla="*/ 338569 h 449924"/>
                  <a:gd name="connsiteX39" fmla="*/ 1077699 w 1233682"/>
                  <a:gd name="connsiteY39" fmla="*/ -207 h 449924"/>
                  <a:gd name="connsiteX40" fmla="*/ 1048977 w 1233682"/>
                  <a:gd name="connsiteY40" fmla="*/ -207 h 449924"/>
                  <a:gd name="connsiteX41" fmla="*/ 1048977 w 1233682"/>
                  <a:gd name="connsiteY41" fmla="*/ 338569 h 449924"/>
                  <a:gd name="connsiteX42" fmla="*/ 415692 w 1233682"/>
                  <a:gd name="connsiteY42" fmla="*/ 338569 h 449924"/>
                  <a:gd name="connsiteX43" fmla="*/ 415692 w 1233682"/>
                  <a:gd name="connsiteY43" fmla="*/ -207 h 449924"/>
                  <a:gd name="connsiteX44" fmla="*/ 415692 w 1233682"/>
                  <a:gd name="connsiteY44" fmla="*/ 367515 h 449924"/>
                  <a:gd name="connsiteX45" fmla="*/ 1048977 w 1233682"/>
                  <a:gd name="connsiteY45" fmla="*/ 367515 h 449924"/>
                  <a:gd name="connsiteX46" fmla="*/ 1048977 w 1233682"/>
                  <a:gd name="connsiteY46" fmla="*/ 407370 h 449924"/>
                  <a:gd name="connsiteX47" fmla="*/ 415692 w 1233682"/>
                  <a:gd name="connsiteY47" fmla="*/ 407370 h 44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1233682" h="449924">
                    <a:moveTo>
                      <a:pt x="386970" y="-207"/>
                    </a:moveTo>
                    <a:lnTo>
                      <a:pt x="386970" y="338569"/>
                    </a:lnTo>
                    <a:lnTo>
                      <a:pt x="80980" y="338569"/>
                    </a:lnTo>
                    <a:cubicBezTo>
                      <a:pt x="77997" y="338569"/>
                      <a:pt x="73238" y="337956"/>
                      <a:pt x="70358" y="337180"/>
                    </a:cubicBezTo>
                    <a:cubicBezTo>
                      <a:pt x="49399" y="331562"/>
                      <a:pt x="28419" y="325944"/>
                      <a:pt x="7460" y="320327"/>
                    </a:cubicBezTo>
                    <a:lnTo>
                      <a:pt x="-17" y="348272"/>
                    </a:lnTo>
                    <a:cubicBezTo>
                      <a:pt x="22168" y="354217"/>
                      <a:pt x="44353" y="360162"/>
                      <a:pt x="66537" y="366105"/>
                    </a:cubicBezTo>
                    <a:cubicBezTo>
                      <a:pt x="69417" y="366882"/>
                      <a:pt x="74177" y="367515"/>
                      <a:pt x="77160" y="367515"/>
                    </a:cubicBezTo>
                    <a:lnTo>
                      <a:pt x="386970" y="367515"/>
                    </a:lnTo>
                    <a:lnTo>
                      <a:pt x="386970" y="407370"/>
                    </a:lnTo>
                    <a:lnTo>
                      <a:pt x="80980" y="407370"/>
                    </a:lnTo>
                    <a:cubicBezTo>
                      <a:pt x="77997" y="407370"/>
                      <a:pt x="73238" y="406737"/>
                      <a:pt x="70358" y="405981"/>
                    </a:cubicBezTo>
                    <a:cubicBezTo>
                      <a:pt x="49399" y="400363"/>
                      <a:pt x="28419" y="394725"/>
                      <a:pt x="7460" y="389128"/>
                    </a:cubicBezTo>
                    <a:lnTo>
                      <a:pt x="-17" y="417073"/>
                    </a:lnTo>
                    <a:cubicBezTo>
                      <a:pt x="22168" y="423018"/>
                      <a:pt x="44353" y="428963"/>
                      <a:pt x="66537" y="434907"/>
                    </a:cubicBezTo>
                    <a:cubicBezTo>
                      <a:pt x="69417" y="435683"/>
                      <a:pt x="74177" y="436316"/>
                      <a:pt x="77160" y="436316"/>
                    </a:cubicBezTo>
                    <a:lnTo>
                      <a:pt x="386970" y="436316"/>
                    </a:lnTo>
                    <a:lnTo>
                      <a:pt x="386970" y="449717"/>
                    </a:lnTo>
                    <a:lnTo>
                      <a:pt x="415692" y="449717"/>
                    </a:lnTo>
                    <a:lnTo>
                      <a:pt x="415692" y="436316"/>
                    </a:lnTo>
                    <a:lnTo>
                      <a:pt x="1048977" y="436316"/>
                    </a:lnTo>
                    <a:lnTo>
                      <a:pt x="1048977" y="449717"/>
                    </a:lnTo>
                    <a:lnTo>
                      <a:pt x="1077699" y="449717"/>
                    </a:lnTo>
                    <a:lnTo>
                      <a:pt x="1077699" y="436316"/>
                    </a:lnTo>
                    <a:lnTo>
                      <a:pt x="1156489" y="436316"/>
                    </a:lnTo>
                    <a:cubicBezTo>
                      <a:pt x="1159472" y="436316"/>
                      <a:pt x="1164231" y="435683"/>
                      <a:pt x="1167112" y="434907"/>
                    </a:cubicBezTo>
                    <a:cubicBezTo>
                      <a:pt x="1189297" y="428963"/>
                      <a:pt x="1211482" y="423018"/>
                      <a:pt x="1233666" y="417073"/>
                    </a:cubicBezTo>
                    <a:lnTo>
                      <a:pt x="1226190" y="389128"/>
                    </a:lnTo>
                    <a:cubicBezTo>
                      <a:pt x="1205231" y="394746"/>
                      <a:pt x="1184251" y="400363"/>
                      <a:pt x="1163292" y="405981"/>
                    </a:cubicBezTo>
                    <a:cubicBezTo>
                      <a:pt x="1160412" y="406737"/>
                      <a:pt x="1155652" y="407370"/>
                      <a:pt x="1152670" y="407370"/>
                    </a:cubicBezTo>
                    <a:lnTo>
                      <a:pt x="1077699" y="407370"/>
                    </a:lnTo>
                    <a:lnTo>
                      <a:pt x="1077699" y="367515"/>
                    </a:lnTo>
                    <a:lnTo>
                      <a:pt x="1156489" y="367515"/>
                    </a:lnTo>
                    <a:cubicBezTo>
                      <a:pt x="1159472" y="367515"/>
                      <a:pt x="1164231" y="366882"/>
                      <a:pt x="1167112" y="366105"/>
                    </a:cubicBezTo>
                    <a:cubicBezTo>
                      <a:pt x="1189297" y="360162"/>
                      <a:pt x="1211482" y="354217"/>
                      <a:pt x="1233666" y="348272"/>
                    </a:cubicBezTo>
                    <a:lnTo>
                      <a:pt x="1226190" y="320327"/>
                    </a:lnTo>
                    <a:cubicBezTo>
                      <a:pt x="1205231" y="325944"/>
                      <a:pt x="1184251" y="331562"/>
                      <a:pt x="1163292" y="337180"/>
                    </a:cubicBezTo>
                    <a:cubicBezTo>
                      <a:pt x="1160412" y="337956"/>
                      <a:pt x="1155652" y="338569"/>
                      <a:pt x="1152670" y="338569"/>
                    </a:cubicBezTo>
                    <a:lnTo>
                      <a:pt x="1077699" y="338569"/>
                    </a:lnTo>
                    <a:lnTo>
                      <a:pt x="1077699" y="-207"/>
                    </a:lnTo>
                    <a:lnTo>
                      <a:pt x="1048977" y="-207"/>
                    </a:lnTo>
                    <a:lnTo>
                      <a:pt x="1048977" y="338569"/>
                    </a:lnTo>
                    <a:lnTo>
                      <a:pt x="415692" y="338569"/>
                    </a:lnTo>
                    <a:lnTo>
                      <a:pt x="415692" y="-207"/>
                    </a:lnTo>
                    <a:close/>
                    <a:moveTo>
                      <a:pt x="415692" y="367515"/>
                    </a:moveTo>
                    <a:lnTo>
                      <a:pt x="1048977" y="367515"/>
                    </a:lnTo>
                    <a:lnTo>
                      <a:pt x="1048977" y="407370"/>
                    </a:lnTo>
                    <a:lnTo>
                      <a:pt x="415692" y="407370"/>
                    </a:lnTo>
                    <a:close/>
                  </a:path>
                </a:pathLst>
              </a:custGeom>
              <a:solidFill>
                <a:srgbClr val="3C3C3C"/>
              </a:solidFill>
              <a:ln w="4494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277" name="グラフィックス 106">
              <a:extLst>
                <a:ext uri="{FF2B5EF4-FFF2-40B4-BE49-F238E27FC236}">
                  <a16:creationId xmlns:a16="http://schemas.microsoft.com/office/drawing/2014/main" id="{EE01BA23-EB51-48A5-431B-600A897A9B85}"/>
                </a:ext>
              </a:extLst>
            </p:cNvPr>
            <p:cNvGrpSpPr/>
            <p:nvPr/>
          </p:nvGrpSpPr>
          <p:grpSpPr>
            <a:xfrm>
              <a:off x="5804487" y="3015167"/>
              <a:ext cx="81045" cy="131336"/>
              <a:chOff x="5973077" y="3978040"/>
              <a:chExt cx="95929" cy="155456"/>
            </a:xfrm>
          </p:grpSpPr>
          <p:sp>
            <p:nvSpPr>
              <p:cNvPr id="326" name="フリーフォーム: 図形 325">
                <a:extLst>
                  <a:ext uri="{FF2B5EF4-FFF2-40B4-BE49-F238E27FC236}">
                    <a16:creationId xmlns:a16="http://schemas.microsoft.com/office/drawing/2014/main" id="{9707DD82-42FF-0DC8-260B-6DFFF74CC7B5}"/>
                  </a:ext>
                </a:extLst>
              </p:cNvPr>
              <p:cNvSpPr/>
              <p:nvPr/>
            </p:nvSpPr>
            <p:spPr>
              <a:xfrm>
                <a:off x="5973077" y="3978040"/>
                <a:ext cx="95929" cy="155456"/>
              </a:xfrm>
              <a:custGeom>
                <a:avLst/>
                <a:gdLst>
                  <a:gd name="connsiteX0" fmla="*/ 30735 w 95929"/>
                  <a:gd name="connsiteY0" fmla="*/ -101 h 155456"/>
                  <a:gd name="connsiteX1" fmla="*/ 30735 w 95929"/>
                  <a:gd name="connsiteY1" fmla="*/ 62858 h 155456"/>
                  <a:gd name="connsiteX2" fmla="*/ 339 w 95929"/>
                  <a:gd name="connsiteY2" fmla="*/ 107370 h 155456"/>
                  <a:gd name="connsiteX3" fmla="*/ 48303 w 95929"/>
                  <a:gd name="connsiteY3" fmla="*/ 155356 h 155456"/>
                  <a:gd name="connsiteX4" fmla="*/ 96268 w 95929"/>
                  <a:gd name="connsiteY4" fmla="*/ 107370 h 155456"/>
                  <a:gd name="connsiteX5" fmla="*/ 65871 w 95929"/>
                  <a:gd name="connsiteY5" fmla="*/ 62756 h 155456"/>
                  <a:gd name="connsiteX6" fmla="*/ 65871 w 95929"/>
                  <a:gd name="connsiteY6" fmla="*/ -101 h 1554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5929" h="155456">
                    <a:moveTo>
                      <a:pt x="30735" y="-101"/>
                    </a:moveTo>
                    <a:lnTo>
                      <a:pt x="30735" y="62858"/>
                    </a:lnTo>
                    <a:cubicBezTo>
                      <a:pt x="12432" y="70069"/>
                      <a:pt x="380" y="87719"/>
                      <a:pt x="339" y="107370"/>
                    </a:cubicBezTo>
                    <a:cubicBezTo>
                      <a:pt x="339" y="133865"/>
                      <a:pt x="21808" y="155356"/>
                      <a:pt x="48303" y="155356"/>
                    </a:cubicBezTo>
                    <a:cubicBezTo>
                      <a:pt x="74798" y="155356"/>
                      <a:pt x="96268" y="133865"/>
                      <a:pt x="96268" y="107370"/>
                    </a:cubicBezTo>
                    <a:cubicBezTo>
                      <a:pt x="96268" y="87678"/>
                      <a:pt x="84215" y="69967"/>
                      <a:pt x="65871" y="62756"/>
                    </a:cubicBezTo>
                    <a:lnTo>
                      <a:pt x="65871" y="-101"/>
                    </a:lnTo>
                    <a:close/>
                  </a:path>
                </a:pathLst>
              </a:custGeom>
              <a:solidFill>
                <a:srgbClr val="BEBEBE"/>
              </a:solidFill>
              <a:ln w="25293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27" name="フリーフォーム: 図形 326">
                <a:extLst>
                  <a:ext uri="{FF2B5EF4-FFF2-40B4-BE49-F238E27FC236}">
                    <a16:creationId xmlns:a16="http://schemas.microsoft.com/office/drawing/2014/main" id="{E924CACD-2F32-BDB8-A6FC-BC078B107221}"/>
                  </a:ext>
                </a:extLst>
              </p:cNvPr>
              <p:cNvSpPr/>
              <p:nvPr/>
            </p:nvSpPr>
            <p:spPr>
              <a:xfrm>
                <a:off x="5984683" y="4049152"/>
                <a:ext cx="72718" cy="72718"/>
              </a:xfrm>
              <a:custGeom>
                <a:avLst/>
                <a:gdLst>
                  <a:gd name="connsiteX0" fmla="*/ 73057 w 72718"/>
                  <a:gd name="connsiteY0" fmla="*/ 36262 h 72718"/>
                  <a:gd name="connsiteX1" fmla="*/ 36697 w 72718"/>
                  <a:gd name="connsiteY1" fmla="*/ 72621 h 72718"/>
                  <a:gd name="connsiteX2" fmla="*/ 338 w 72718"/>
                  <a:gd name="connsiteY2" fmla="*/ 36262 h 72718"/>
                  <a:gd name="connsiteX3" fmla="*/ 36697 w 72718"/>
                  <a:gd name="connsiteY3" fmla="*/ -97 h 72718"/>
                  <a:gd name="connsiteX4" fmla="*/ 73057 w 72718"/>
                  <a:gd name="connsiteY4" fmla="*/ 36262 h 72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2718" h="72718">
                    <a:moveTo>
                      <a:pt x="73057" y="36262"/>
                    </a:moveTo>
                    <a:cubicBezTo>
                      <a:pt x="73057" y="56343"/>
                      <a:pt x="56778" y="72621"/>
                      <a:pt x="36697" y="72621"/>
                    </a:cubicBezTo>
                    <a:cubicBezTo>
                      <a:pt x="16617" y="72621"/>
                      <a:pt x="338" y="56343"/>
                      <a:pt x="338" y="36262"/>
                    </a:cubicBezTo>
                    <a:cubicBezTo>
                      <a:pt x="338" y="16182"/>
                      <a:pt x="16617" y="-97"/>
                      <a:pt x="36697" y="-97"/>
                    </a:cubicBezTo>
                    <a:cubicBezTo>
                      <a:pt x="56778" y="-97"/>
                      <a:pt x="73057" y="16182"/>
                      <a:pt x="73057" y="36262"/>
                    </a:cubicBezTo>
                    <a:close/>
                  </a:path>
                </a:pathLst>
              </a:custGeom>
              <a:solidFill>
                <a:srgbClr val="A5BF1D"/>
              </a:solidFill>
              <a:ln w="19170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28" name="フリーフォーム: 図形 327">
                <a:extLst>
                  <a:ext uri="{FF2B5EF4-FFF2-40B4-BE49-F238E27FC236}">
                    <a16:creationId xmlns:a16="http://schemas.microsoft.com/office/drawing/2014/main" id="{22F43A5E-0D68-7067-C591-AAAE6D1B4CC5}"/>
                  </a:ext>
                </a:extLst>
              </p:cNvPr>
              <p:cNvSpPr/>
              <p:nvPr/>
            </p:nvSpPr>
            <p:spPr>
              <a:xfrm>
                <a:off x="6017854" y="4055665"/>
                <a:ext cx="30030" cy="30030"/>
              </a:xfrm>
              <a:custGeom>
                <a:avLst/>
                <a:gdLst>
                  <a:gd name="connsiteX0" fmla="*/ 30371 w 30030"/>
                  <a:gd name="connsiteY0" fmla="*/ 14917 h 30030"/>
                  <a:gd name="connsiteX1" fmla="*/ 15356 w 30030"/>
                  <a:gd name="connsiteY1" fmla="*/ 29933 h 30030"/>
                  <a:gd name="connsiteX2" fmla="*/ 340 w 30030"/>
                  <a:gd name="connsiteY2" fmla="*/ 14917 h 30030"/>
                  <a:gd name="connsiteX3" fmla="*/ 15356 w 30030"/>
                  <a:gd name="connsiteY3" fmla="*/ -98 h 30030"/>
                  <a:gd name="connsiteX4" fmla="*/ 30371 w 30030"/>
                  <a:gd name="connsiteY4" fmla="*/ 14917 h 30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030" h="30030">
                    <a:moveTo>
                      <a:pt x="30371" y="14917"/>
                    </a:moveTo>
                    <a:cubicBezTo>
                      <a:pt x="30371" y="23210"/>
                      <a:pt x="23648" y="29933"/>
                      <a:pt x="15356" y="29933"/>
                    </a:cubicBezTo>
                    <a:cubicBezTo>
                      <a:pt x="7063" y="29933"/>
                      <a:pt x="340" y="23210"/>
                      <a:pt x="340" y="14917"/>
                    </a:cubicBezTo>
                    <a:cubicBezTo>
                      <a:pt x="340" y="6624"/>
                      <a:pt x="7063" y="-98"/>
                      <a:pt x="15356" y="-98"/>
                    </a:cubicBezTo>
                    <a:cubicBezTo>
                      <a:pt x="23648" y="-98"/>
                      <a:pt x="30371" y="6624"/>
                      <a:pt x="30371" y="14917"/>
                    </a:cubicBezTo>
                    <a:close/>
                  </a:path>
                </a:pathLst>
              </a:custGeom>
              <a:solidFill>
                <a:srgbClr val="D4F03B"/>
              </a:solidFill>
              <a:ln w="7918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278" name="グラフィックス 106">
              <a:extLst>
                <a:ext uri="{FF2B5EF4-FFF2-40B4-BE49-F238E27FC236}">
                  <a16:creationId xmlns:a16="http://schemas.microsoft.com/office/drawing/2014/main" id="{6CA648F8-0565-D203-3F91-0A3CE51B29AC}"/>
                </a:ext>
              </a:extLst>
            </p:cNvPr>
            <p:cNvGrpSpPr/>
            <p:nvPr/>
          </p:nvGrpSpPr>
          <p:grpSpPr>
            <a:xfrm>
              <a:off x="4096428" y="3015167"/>
              <a:ext cx="81045" cy="131336"/>
              <a:chOff x="3951328" y="3978040"/>
              <a:chExt cx="95929" cy="155456"/>
            </a:xfrm>
          </p:grpSpPr>
          <p:sp>
            <p:nvSpPr>
              <p:cNvPr id="323" name="フリーフォーム: 図形 322">
                <a:extLst>
                  <a:ext uri="{FF2B5EF4-FFF2-40B4-BE49-F238E27FC236}">
                    <a16:creationId xmlns:a16="http://schemas.microsoft.com/office/drawing/2014/main" id="{CFAF527B-6E9E-E8D6-7481-25135491B436}"/>
                  </a:ext>
                </a:extLst>
              </p:cNvPr>
              <p:cNvSpPr/>
              <p:nvPr/>
            </p:nvSpPr>
            <p:spPr>
              <a:xfrm>
                <a:off x="3951328" y="3978040"/>
                <a:ext cx="95929" cy="155456"/>
              </a:xfrm>
              <a:custGeom>
                <a:avLst/>
                <a:gdLst>
                  <a:gd name="connsiteX0" fmla="*/ 30361 w 95929"/>
                  <a:gd name="connsiteY0" fmla="*/ -101 h 155456"/>
                  <a:gd name="connsiteX1" fmla="*/ 30361 w 95929"/>
                  <a:gd name="connsiteY1" fmla="*/ 62858 h 155456"/>
                  <a:gd name="connsiteX2" fmla="*/ -35 w 95929"/>
                  <a:gd name="connsiteY2" fmla="*/ 107370 h 155456"/>
                  <a:gd name="connsiteX3" fmla="*/ 47929 w 95929"/>
                  <a:gd name="connsiteY3" fmla="*/ 155356 h 155456"/>
                  <a:gd name="connsiteX4" fmla="*/ 95894 w 95929"/>
                  <a:gd name="connsiteY4" fmla="*/ 107370 h 155456"/>
                  <a:gd name="connsiteX5" fmla="*/ 65497 w 95929"/>
                  <a:gd name="connsiteY5" fmla="*/ 62756 h 155456"/>
                  <a:gd name="connsiteX6" fmla="*/ 65497 w 95929"/>
                  <a:gd name="connsiteY6" fmla="*/ -101 h 1554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5929" h="155456">
                    <a:moveTo>
                      <a:pt x="30361" y="-101"/>
                    </a:moveTo>
                    <a:lnTo>
                      <a:pt x="30361" y="62858"/>
                    </a:lnTo>
                    <a:cubicBezTo>
                      <a:pt x="12058" y="70069"/>
                      <a:pt x="6" y="87719"/>
                      <a:pt x="-35" y="107370"/>
                    </a:cubicBezTo>
                    <a:cubicBezTo>
                      <a:pt x="-35" y="133865"/>
                      <a:pt x="21434" y="155356"/>
                      <a:pt x="47929" y="155356"/>
                    </a:cubicBezTo>
                    <a:cubicBezTo>
                      <a:pt x="74424" y="155356"/>
                      <a:pt x="95894" y="133865"/>
                      <a:pt x="95894" y="107370"/>
                    </a:cubicBezTo>
                    <a:cubicBezTo>
                      <a:pt x="95894" y="87678"/>
                      <a:pt x="83841" y="69967"/>
                      <a:pt x="65497" y="62756"/>
                    </a:cubicBezTo>
                    <a:lnTo>
                      <a:pt x="65497" y="-101"/>
                    </a:lnTo>
                    <a:close/>
                  </a:path>
                </a:pathLst>
              </a:custGeom>
              <a:solidFill>
                <a:srgbClr val="BEBEBE"/>
              </a:solidFill>
              <a:ln w="25293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24" name="フリーフォーム: 図形 323">
                <a:extLst>
                  <a:ext uri="{FF2B5EF4-FFF2-40B4-BE49-F238E27FC236}">
                    <a16:creationId xmlns:a16="http://schemas.microsoft.com/office/drawing/2014/main" id="{38F7B176-3E78-BAB9-DFF0-B921132EE224}"/>
                  </a:ext>
                </a:extLst>
              </p:cNvPr>
              <p:cNvSpPr/>
              <p:nvPr/>
            </p:nvSpPr>
            <p:spPr>
              <a:xfrm>
                <a:off x="3962934" y="4049152"/>
                <a:ext cx="72718" cy="72718"/>
              </a:xfrm>
              <a:custGeom>
                <a:avLst/>
                <a:gdLst>
                  <a:gd name="connsiteX0" fmla="*/ 72683 w 72718"/>
                  <a:gd name="connsiteY0" fmla="*/ 36262 h 72718"/>
                  <a:gd name="connsiteX1" fmla="*/ 36323 w 72718"/>
                  <a:gd name="connsiteY1" fmla="*/ 72621 h 72718"/>
                  <a:gd name="connsiteX2" fmla="*/ -36 w 72718"/>
                  <a:gd name="connsiteY2" fmla="*/ 36262 h 72718"/>
                  <a:gd name="connsiteX3" fmla="*/ 36323 w 72718"/>
                  <a:gd name="connsiteY3" fmla="*/ -97 h 72718"/>
                  <a:gd name="connsiteX4" fmla="*/ 72683 w 72718"/>
                  <a:gd name="connsiteY4" fmla="*/ 36262 h 72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2718" h="72718">
                    <a:moveTo>
                      <a:pt x="72683" y="36262"/>
                    </a:moveTo>
                    <a:cubicBezTo>
                      <a:pt x="72683" y="56343"/>
                      <a:pt x="56404" y="72621"/>
                      <a:pt x="36323" y="72621"/>
                    </a:cubicBezTo>
                    <a:cubicBezTo>
                      <a:pt x="16243" y="72621"/>
                      <a:pt x="-36" y="56343"/>
                      <a:pt x="-36" y="36262"/>
                    </a:cubicBezTo>
                    <a:cubicBezTo>
                      <a:pt x="-36" y="16182"/>
                      <a:pt x="16243" y="-97"/>
                      <a:pt x="36323" y="-97"/>
                    </a:cubicBezTo>
                    <a:cubicBezTo>
                      <a:pt x="56404" y="-97"/>
                      <a:pt x="72683" y="16182"/>
                      <a:pt x="72683" y="36262"/>
                    </a:cubicBezTo>
                    <a:close/>
                  </a:path>
                </a:pathLst>
              </a:custGeom>
              <a:solidFill>
                <a:srgbClr val="A5BF1D"/>
              </a:solidFill>
              <a:ln w="19170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325" name="フリーフォーム: 図形 324">
                <a:extLst>
                  <a:ext uri="{FF2B5EF4-FFF2-40B4-BE49-F238E27FC236}">
                    <a16:creationId xmlns:a16="http://schemas.microsoft.com/office/drawing/2014/main" id="{ABD479FC-12A6-27FA-9C0B-5395CB9CDBA6}"/>
                  </a:ext>
                </a:extLst>
              </p:cNvPr>
              <p:cNvSpPr/>
              <p:nvPr/>
            </p:nvSpPr>
            <p:spPr>
              <a:xfrm>
                <a:off x="3996105" y="4055665"/>
                <a:ext cx="30030" cy="30030"/>
              </a:xfrm>
              <a:custGeom>
                <a:avLst/>
                <a:gdLst>
                  <a:gd name="connsiteX0" fmla="*/ 29997 w 30030"/>
                  <a:gd name="connsiteY0" fmla="*/ 14917 h 30030"/>
                  <a:gd name="connsiteX1" fmla="*/ 14982 w 30030"/>
                  <a:gd name="connsiteY1" fmla="*/ 29933 h 30030"/>
                  <a:gd name="connsiteX2" fmla="*/ -34 w 30030"/>
                  <a:gd name="connsiteY2" fmla="*/ 14917 h 30030"/>
                  <a:gd name="connsiteX3" fmla="*/ 14982 w 30030"/>
                  <a:gd name="connsiteY3" fmla="*/ -98 h 30030"/>
                  <a:gd name="connsiteX4" fmla="*/ 29997 w 30030"/>
                  <a:gd name="connsiteY4" fmla="*/ 14917 h 30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030" h="30030">
                    <a:moveTo>
                      <a:pt x="29997" y="14917"/>
                    </a:moveTo>
                    <a:cubicBezTo>
                      <a:pt x="29997" y="23210"/>
                      <a:pt x="23274" y="29933"/>
                      <a:pt x="14982" y="29933"/>
                    </a:cubicBezTo>
                    <a:cubicBezTo>
                      <a:pt x="6689" y="29933"/>
                      <a:pt x="-34" y="23210"/>
                      <a:pt x="-34" y="14917"/>
                    </a:cubicBezTo>
                    <a:cubicBezTo>
                      <a:pt x="-34" y="6624"/>
                      <a:pt x="6689" y="-98"/>
                      <a:pt x="14982" y="-98"/>
                    </a:cubicBezTo>
                    <a:cubicBezTo>
                      <a:pt x="23274" y="-98"/>
                      <a:pt x="29997" y="6624"/>
                      <a:pt x="29997" y="14917"/>
                    </a:cubicBezTo>
                    <a:close/>
                  </a:path>
                </a:pathLst>
              </a:custGeom>
              <a:solidFill>
                <a:srgbClr val="D4F03B"/>
              </a:solidFill>
              <a:ln w="7918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sp>
          <p:nvSpPr>
            <p:cNvPr id="279" name="フリーフォーム: 図形 278">
              <a:extLst>
                <a:ext uri="{FF2B5EF4-FFF2-40B4-BE49-F238E27FC236}">
                  <a16:creationId xmlns:a16="http://schemas.microsoft.com/office/drawing/2014/main" id="{5024F8FB-03AA-99A4-D936-281C147A3AD5}"/>
                </a:ext>
              </a:extLst>
            </p:cNvPr>
            <p:cNvSpPr/>
            <p:nvPr/>
          </p:nvSpPr>
          <p:spPr>
            <a:xfrm>
              <a:off x="3678980" y="3031435"/>
              <a:ext cx="239028" cy="318520"/>
            </a:xfrm>
            <a:custGeom>
              <a:avLst/>
              <a:gdLst>
                <a:gd name="connsiteX0" fmla="*/ -93 w 282926"/>
                <a:gd name="connsiteY0" fmla="*/ -167 h 377017"/>
                <a:gd name="connsiteX1" fmla="*/ 233460 w 282926"/>
                <a:gd name="connsiteY1" fmla="*/ 376850 h 377017"/>
                <a:gd name="connsiteX2" fmla="*/ 282834 w 282926"/>
                <a:gd name="connsiteY2" fmla="*/ 376850 h 377017"/>
                <a:gd name="connsiteX3" fmla="*/ 227351 w 282926"/>
                <a:gd name="connsiteY3" fmla="*/ -167 h 377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2926" h="377017">
                  <a:moveTo>
                    <a:pt x="-93" y="-167"/>
                  </a:moveTo>
                  <a:cubicBezTo>
                    <a:pt x="106683" y="115924"/>
                    <a:pt x="187966" y="232976"/>
                    <a:pt x="233460" y="376850"/>
                  </a:cubicBezTo>
                  <a:lnTo>
                    <a:pt x="282834" y="376850"/>
                  </a:lnTo>
                  <a:lnTo>
                    <a:pt x="227351" y="-167"/>
                  </a:lnTo>
                  <a:close/>
                </a:path>
              </a:pathLst>
            </a:custGeom>
            <a:solidFill>
              <a:srgbClr val="322D37"/>
            </a:solidFill>
            <a:ln w="19050" cap="rnd">
              <a:solidFill>
                <a:srgbClr val="1A1A1A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80" name="フリーフォーム: 図形 279">
              <a:extLst>
                <a:ext uri="{FF2B5EF4-FFF2-40B4-BE49-F238E27FC236}">
                  <a16:creationId xmlns:a16="http://schemas.microsoft.com/office/drawing/2014/main" id="{6B28FD81-C121-C6DD-BB03-2B1A632D8947}"/>
                </a:ext>
              </a:extLst>
            </p:cNvPr>
            <p:cNvSpPr/>
            <p:nvPr/>
          </p:nvSpPr>
          <p:spPr>
            <a:xfrm>
              <a:off x="3019960" y="2268840"/>
              <a:ext cx="851175" cy="1043976"/>
            </a:xfrm>
            <a:custGeom>
              <a:avLst/>
              <a:gdLst>
                <a:gd name="connsiteX0" fmla="*/ 346033 w 1007496"/>
                <a:gd name="connsiteY0" fmla="*/ -232 h 1235705"/>
                <a:gd name="connsiteX1" fmla="*/ 305014 w 1007496"/>
                <a:gd name="connsiteY1" fmla="*/ 22892 h 1235705"/>
                <a:gd name="connsiteX2" fmla="*/ 29278 w 1007496"/>
                <a:gd name="connsiteY2" fmla="*/ 629357 h 1235705"/>
                <a:gd name="connsiteX3" fmla="*/ 19166 w 1007496"/>
                <a:gd name="connsiteY3" fmla="*/ 682326 h 1235705"/>
                <a:gd name="connsiteX4" fmla="*/ 25560 w 1007496"/>
                <a:gd name="connsiteY4" fmla="*/ 1208775 h 1235705"/>
                <a:gd name="connsiteX5" fmla="*/ 56672 w 1007496"/>
                <a:gd name="connsiteY5" fmla="*/ 1235474 h 1235705"/>
                <a:gd name="connsiteX6" fmla="*/ 373121 w 1007496"/>
                <a:gd name="connsiteY6" fmla="*/ 1235474 h 1235705"/>
                <a:gd name="connsiteX7" fmla="*/ 405519 w 1007496"/>
                <a:gd name="connsiteY7" fmla="*/ 1111884 h 1235705"/>
                <a:gd name="connsiteX8" fmla="*/ 652084 w 1007496"/>
                <a:gd name="connsiteY8" fmla="*/ 924704 h 1235705"/>
                <a:gd name="connsiteX9" fmla="*/ 1007346 w 1007496"/>
                <a:gd name="connsiteY9" fmla="*/ 915326 h 1235705"/>
                <a:gd name="connsiteX10" fmla="*/ 1007346 w 1007496"/>
                <a:gd name="connsiteY10" fmla="*/ 130732 h 1235705"/>
                <a:gd name="connsiteX11" fmla="*/ 993823 w 1007496"/>
                <a:gd name="connsiteY11" fmla="*/ 80315 h 1235705"/>
                <a:gd name="connsiteX12" fmla="*/ 960852 w 1007496"/>
                <a:gd name="connsiteY12" fmla="*/ 23178 h 1235705"/>
                <a:gd name="connsiteX13" fmla="*/ 920303 w 1007496"/>
                <a:gd name="connsiteY13" fmla="*/ -232 h 1235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07496" h="1235705">
                  <a:moveTo>
                    <a:pt x="346033" y="-232"/>
                  </a:moveTo>
                  <a:cubicBezTo>
                    <a:pt x="331121" y="-232"/>
                    <a:pt x="312715" y="10105"/>
                    <a:pt x="305014" y="22892"/>
                  </a:cubicBezTo>
                  <a:cubicBezTo>
                    <a:pt x="159771" y="264473"/>
                    <a:pt x="74505" y="461705"/>
                    <a:pt x="29278" y="629357"/>
                  </a:cubicBezTo>
                  <a:cubicBezTo>
                    <a:pt x="25396" y="643779"/>
                    <a:pt x="21045" y="667536"/>
                    <a:pt x="19166" y="682326"/>
                  </a:cubicBezTo>
                  <a:cubicBezTo>
                    <a:pt x="1618" y="820910"/>
                    <a:pt x="-16379" y="928381"/>
                    <a:pt x="25560" y="1208775"/>
                  </a:cubicBezTo>
                  <a:cubicBezTo>
                    <a:pt x="27766" y="1223523"/>
                    <a:pt x="41759" y="1235474"/>
                    <a:pt x="56672" y="1235474"/>
                  </a:cubicBezTo>
                  <a:lnTo>
                    <a:pt x="373121" y="1235474"/>
                  </a:lnTo>
                  <a:cubicBezTo>
                    <a:pt x="383866" y="1193841"/>
                    <a:pt x="394611" y="1152189"/>
                    <a:pt x="405519" y="1111884"/>
                  </a:cubicBezTo>
                  <a:cubicBezTo>
                    <a:pt x="433036" y="1010297"/>
                    <a:pt x="546840" y="927482"/>
                    <a:pt x="652084" y="924704"/>
                  </a:cubicBezTo>
                  <a:lnTo>
                    <a:pt x="1007346" y="915326"/>
                  </a:lnTo>
                  <a:lnTo>
                    <a:pt x="1007346" y="130732"/>
                  </a:lnTo>
                  <a:cubicBezTo>
                    <a:pt x="1007346" y="113041"/>
                    <a:pt x="1002668" y="95636"/>
                    <a:pt x="993823" y="80315"/>
                  </a:cubicBezTo>
                  <a:lnTo>
                    <a:pt x="960852" y="23178"/>
                  </a:lnTo>
                  <a:cubicBezTo>
                    <a:pt x="952477" y="8695"/>
                    <a:pt x="937034" y="-232"/>
                    <a:pt x="920303" y="-232"/>
                  </a:cubicBezTo>
                  <a:close/>
                </a:path>
              </a:pathLst>
            </a:custGeom>
            <a:solidFill>
              <a:srgbClr val="F6E1C5"/>
            </a:solidFill>
            <a:ln w="12246" cap="rnd">
              <a:noFill/>
              <a:prstDash val="solid"/>
              <a:bevel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281" name="フリーフォーム: 図形 280">
              <a:extLst>
                <a:ext uri="{FF2B5EF4-FFF2-40B4-BE49-F238E27FC236}">
                  <a16:creationId xmlns:a16="http://schemas.microsoft.com/office/drawing/2014/main" id="{A35B2C81-55D9-D910-3D6C-46F338FC71D3}"/>
                </a:ext>
              </a:extLst>
            </p:cNvPr>
            <p:cNvSpPr/>
            <p:nvPr/>
          </p:nvSpPr>
          <p:spPr>
            <a:xfrm>
              <a:off x="3019960" y="2721771"/>
              <a:ext cx="851175" cy="590851"/>
            </a:xfrm>
            <a:custGeom>
              <a:avLst/>
              <a:gdLst>
                <a:gd name="connsiteX0" fmla="*/ 49864 w 851175"/>
                <a:gd name="connsiteY0" fmla="*/ 0 h 590851"/>
                <a:gd name="connsiteX1" fmla="*/ 851175 w 851175"/>
                <a:gd name="connsiteY1" fmla="*/ 0 h 590851"/>
                <a:gd name="connsiteX2" fmla="*/ 851175 w 851175"/>
                <a:gd name="connsiteY2" fmla="*/ 320376 h 590851"/>
                <a:gd name="connsiteX3" fmla="*/ 551035 w 851175"/>
                <a:gd name="connsiteY3" fmla="*/ 328299 h 590851"/>
                <a:gd name="connsiteX4" fmla="*/ 342727 w 851175"/>
                <a:gd name="connsiteY4" fmla="*/ 486437 h 590851"/>
                <a:gd name="connsiteX5" fmla="*/ 315356 w 851175"/>
                <a:gd name="connsiteY5" fmla="*/ 590851 h 590851"/>
                <a:gd name="connsiteX6" fmla="*/ 48006 w 851175"/>
                <a:gd name="connsiteY6" fmla="*/ 590851 h 590851"/>
                <a:gd name="connsiteX7" fmla="*/ 21721 w 851175"/>
                <a:gd name="connsiteY7" fmla="*/ 568295 h 590851"/>
                <a:gd name="connsiteX8" fmla="*/ 16319 w 851175"/>
                <a:gd name="connsiteY8" fmla="*/ 123528 h 590851"/>
                <a:gd name="connsiteX9" fmla="*/ 24863 w 851175"/>
                <a:gd name="connsiteY9" fmla="*/ 78778 h 590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51175" h="590851">
                  <a:moveTo>
                    <a:pt x="49864" y="0"/>
                  </a:moveTo>
                  <a:lnTo>
                    <a:pt x="851175" y="0"/>
                  </a:lnTo>
                  <a:lnTo>
                    <a:pt x="851175" y="320376"/>
                  </a:lnTo>
                  <a:lnTo>
                    <a:pt x="551035" y="328299"/>
                  </a:lnTo>
                  <a:cubicBezTo>
                    <a:pt x="462121" y="330646"/>
                    <a:pt x="365974" y="400612"/>
                    <a:pt x="342727" y="486437"/>
                  </a:cubicBezTo>
                  <a:cubicBezTo>
                    <a:pt x="333511" y="520488"/>
                    <a:pt x="324433" y="555678"/>
                    <a:pt x="315356" y="590851"/>
                  </a:cubicBezTo>
                  <a:lnTo>
                    <a:pt x="48006" y="590851"/>
                  </a:lnTo>
                  <a:cubicBezTo>
                    <a:pt x="35407" y="590851"/>
                    <a:pt x="23585" y="580754"/>
                    <a:pt x="21721" y="568295"/>
                  </a:cubicBezTo>
                  <a:cubicBezTo>
                    <a:pt x="-13711" y="331406"/>
                    <a:pt x="1494" y="240610"/>
                    <a:pt x="16319" y="123528"/>
                  </a:cubicBezTo>
                  <a:cubicBezTo>
                    <a:pt x="17907" y="111033"/>
                    <a:pt x="21583" y="90962"/>
                    <a:pt x="24863" y="78778"/>
                  </a:cubicBezTo>
                  <a:close/>
                </a:path>
              </a:pathLst>
            </a:custGeom>
            <a:solidFill>
              <a:srgbClr val="1E7D7E"/>
            </a:solidFill>
            <a:ln w="12246" cap="rnd">
              <a:noFill/>
              <a:prstDash val="solid"/>
              <a:bevel/>
            </a:ln>
          </p:spPr>
          <p:txBody>
            <a:bodyPr wrap="square" rtlCol="0" anchor="ctr">
              <a:noAutofit/>
            </a:bodyPr>
            <a:lstStyle/>
            <a:p>
              <a:endParaRPr lang="ja-JP" altLang="en-US" dirty="0"/>
            </a:p>
          </p:txBody>
        </p:sp>
        <p:sp>
          <p:nvSpPr>
            <p:cNvPr id="282" name="フリーフォーム: 図形 281">
              <a:extLst>
                <a:ext uri="{FF2B5EF4-FFF2-40B4-BE49-F238E27FC236}">
                  <a16:creationId xmlns:a16="http://schemas.microsoft.com/office/drawing/2014/main" id="{3EB49E19-EE84-CE51-4553-57085E303180}"/>
                </a:ext>
              </a:extLst>
            </p:cNvPr>
            <p:cNvSpPr/>
            <p:nvPr/>
          </p:nvSpPr>
          <p:spPr>
            <a:xfrm>
              <a:off x="3022283" y="2933235"/>
              <a:ext cx="848853" cy="60680"/>
            </a:xfrm>
            <a:custGeom>
              <a:avLst/>
              <a:gdLst>
                <a:gd name="connsiteX0" fmla="*/ 1004597 w 1004747"/>
                <a:gd name="connsiteY0" fmla="*/ 34258 h 71824"/>
                <a:gd name="connsiteX1" fmla="*/ -150 w 1004747"/>
                <a:gd name="connsiteY1" fmla="*/ 71620 h 71824"/>
                <a:gd name="connsiteX2" fmla="*/ 1648 w 1004747"/>
                <a:gd name="connsiteY2" fmla="*/ 38608 h 71824"/>
                <a:gd name="connsiteX3" fmla="*/ 1004597 w 1004747"/>
                <a:gd name="connsiteY3" fmla="*/ -204 h 71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4747" h="71824">
                  <a:moveTo>
                    <a:pt x="1004597" y="34258"/>
                  </a:moveTo>
                  <a:cubicBezTo>
                    <a:pt x="670172" y="40264"/>
                    <a:pt x="354867" y="51887"/>
                    <a:pt x="-150" y="71620"/>
                  </a:cubicBezTo>
                  <a:lnTo>
                    <a:pt x="1648" y="38608"/>
                  </a:lnTo>
                  <a:cubicBezTo>
                    <a:pt x="287618" y="24779"/>
                    <a:pt x="460316" y="4351"/>
                    <a:pt x="1004597" y="-204"/>
                  </a:cubicBezTo>
                  <a:close/>
                </a:path>
              </a:pathLst>
            </a:custGeom>
            <a:solidFill>
              <a:srgbClr val="165A5A"/>
            </a:solidFill>
            <a:ln w="12246" cap="rnd">
              <a:noFill/>
              <a:prstDash val="solid"/>
              <a:bevel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83" name="フリーフォーム: 図形 282">
              <a:extLst>
                <a:ext uri="{FF2B5EF4-FFF2-40B4-BE49-F238E27FC236}">
                  <a16:creationId xmlns:a16="http://schemas.microsoft.com/office/drawing/2014/main" id="{A0A49C73-0217-2A6F-C7D6-CAA32388AF54}"/>
                </a:ext>
              </a:extLst>
            </p:cNvPr>
            <p:cNvSpPr/>
            <p:nvPr/>
          </p:nvSpPr>
          <p:spPr>
            <a:xfrm>
              <a:off x="3103172" y="3171297"/>
              <a:ext cx="273424" cy="21210"/>
            </a:xfrm>
            <a:custGeom>
              <a:avLst/>
              <a:gdLst>
                <a:gd name="connsiteX0" fmla="*/ 2105 w 323639"/>
                <a:gd name="connsiteY0" fmla="*/ -169 h 25105"/>
                <a:gd name="connsiteX1" fmla="*/ -183 w 323639"/>
                <a:gd name="connsiteY1" fmla="*/ 24937 h 25105"/>
                <a:gd name="connsiteX2" fmla="*/ 313140 w 323639"/>
                <a:gd name="connsiteY2" fmla="*/ 24937 h 25105"/>
                <a:gd name="connsiteX3" fmla="*/ 323456 w 323639"/>
                <a:gd name="connsiteY3" fmla="*/ -169 h 25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3639" h="25105">
                  <a:moveTo>
                    <a:pt x="2105" y="-169"/>
                  </a:moveTo>
                  <a:lnTo>
                    <a:pt x="-183" y="24937"/>
                  </a:lnTo>
                  <a:lnTo>
                    <a:pt x="313140" y="24937"/>
                  </a:lnTo>
                  <a:lnTo>
                    <a:pt x="323456" y="-169"/>
                  </a:lnTo>
                  <a:close/>
                </a:path>
              </a:pathLst>
            </a:custGeom>
            <a:solidFill>
              <a:srgbClr val="165A5A"/>
            </a:solidFill>
            <a:ln w="12246" cap="rnd">
              <a:noFill/>
              <a:prstDash val="solid"/>
              <a:bevel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284" name="グラフィックス 106">
              <a:extLst>
                <a:ext uri="{FF2B5EF4-FFF2-40B4-BE49-F238E27FC236}">
                  <a16:creationId xmlns:a16="http://schemas.microsoft.com/office/drawing/2014/main" id="{455CE3DE-CBCB-5E0B-560B-3ABA3EA1ADF2}"/>
                </a:ext>
              </a:extLst>
            </p:cNvPr>
            <p:cNvGrpSpPr/>
            <p:nvPr/>
          </p:nvGrpSpPr>
          <p:grpSpPr>
            <a:xfrm>
              <a:off x="3636645" y="2863036"/>
              <a:ext cx="152391" cy="67911"/>
              <a:chOff x="3407105" y="3797969"/>
              <a:chExt cx="180378" cy="80383"/>
            </a:xfrm>
          </p:grpSpPr>
          <p:sp>
            <p:nvSpPr>
              <p:cNvPr id="321" name="フリーフォーム: 図形 320">
                <a:extLst>
                  <a:ext uri="{FF2B5EF4-FFF2-40B4-BE49-F238E27FC236}">
                    <a16:creationId xmlns:a16="http://schemas.microsoft.com/office/drawing/2014/main" id="{7AFC83EF-E55F-A8C5-2E09-BFB55934D33F}"/>
                  </a:ext>
                </a:extLst>
              </p:cNvPr>
              <p:cNvSpPr/>
              <p:nvPr/>
            </p:nvSpPr>
            <p:spPr>
              <a:xfrm>
                <a:off x="3407105" y="3797969"/>
                <a:ext cx="180378" cy="80383"/>
              </a:xfrm>
              <a:custGeom>
                <a:avLst/>
                <a:gdLst>
                  <a:gd name="connsiteX0" fmla="*/ -107 w 180378"/>
                  <a:gd name="connsiteY0" fmla="*/ 52351 h 80383"/>
                  <a:gd name="connsiteX1" fmla="*/ -107 w 180378"/>
                  <a:gd name="connsiteY1" fmla="*/ 71002 h 80383"/>
                  <a:gd name="connsiteX2" fmla="*/ 9147 w 180378"/>
                  <a:gd name="connsiteY2" fmla="*/ 80256 h 80383"/>
                  <a:gd name="connsiteX3" fmla="*/ 167504 w 180378"/>
                  <a:gd name="connsiteY3" fmla="*/ 80256 h 80383"/>
                  <a:gd name="connsiteX4" fmla="*/ 180272 w 180378"/>
                  <a:gd name="connsiteY4" fmla="*/ 67488 h 80383"/>
                  <a:gd name="connsiteX5" fmla="*/ 180272 w 180378"/>
                  <a:gd name="connsiteY5" fmla="*/ 10658 h 80383"/>
                  <a:gd name="connsiteX6" fmla="*/ 169486 w 180378"/>
                  <a:gd name="connsiteY6" fmla="*/ -128 h 80383"/>
                  <a:gd name="connsiteX7" fmla="*/ 90205 w 180378"/>
                  <a:gd name="connsiteY7" fmla="*/ -128 h 80383"/>
                  <a:gd name="connsiteX8" fmla="*/ 51882 w 180378"/>
                  <a:gd name="connsiteY8" fmla="*/ 10801 h 80383"/>
                  <a:gd name="connsiteX9" fmla="*/ 7758 w 180378"/>
                  <a:gd name="connsiteY9" fmla="*/ 38215 h 80383"/>
                  <a:gd name="connsiteX10" fmla="*/ -107 w 180378"/>
                  <a:gd name="connsiteY10" fmla="*/ 52351 h 80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80378" h="80383">
                    <a:moveTo>
                      <a:pt x="-107" y="52351"/>
                    </a:moveTo>
                    <a:lnTo>
                      <a:pt x="-107" y="71002"/>
                    </a:lnTo>
                    <a:cubicBezTo>
                      <a:pt x="-107" y="76109"/>
                      <a:pt x="4040" y="80256"/>
                      <a:pt x="9147" y="80256"/>
                    </a:cubicBezTo>
                    <a:lnTo>
                      <a:pt x="167504" y="80256"/>
                    </a:lnTo>
                    <a:cubicBezTo>
                      <a:pt x="174552" y="80256"/>
                      <a:pt x="180272" y="74536"/>
                      <a:pt x="180272" y="67488"/>
                    </a:cubicBezTo>
                    <a:lnTo>
                      <a:pt x="180272" y="10658"/>
                    </a:lnTo>
                    <a:cubicBezTo>
                      <a:pt x="180272" y="4693"/>
                      <a:pt x="175450" y="-128"/>
                      <a:pt x="169486" y="-128"/>
                    </a:cubicBezTo>
                    <a:lnTo>
                      <a:pt x="90205" y="-128"/>
                    </a:lnTo>
                    <a:cubicBezTo>
                      <a:pt x="76661" y="-128"/>
                      <a:pt x="63383" y="3651"/>
                      <a:pt x="51882" y="10801"/>
                    </a:cubicBezTo>
                    <a:lnTo>
                      <a:pt x="7758" y="38215"/>
                    </a:lnTo>
                    <a:cubicBezTo>
                      <a:pt x="2855" y="41259"/>
                      <a:pt x="-107" y="46611"/>
                      <a:pt x="-107" y="52351"/>
                    </a:cubicBezTo>
                    <a:close/>
                  </a:path>
                </a:pathLst>
              </a:custGeom>
              <a:solidFill>
                <a:srgbClr val="383939"/>
              </a:solidFill>
              <a:ln w="12246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322" name="フリーフォーム: 図形 321">
                <a:extLst>
                  <a:ext uri="{FF2B5EF4-FFF2-40B4-BE49-F238E27FC236}">
                    <a16:creationId xmlns:a16="http://schemas.microsoft.com/office/drawing/2014/main" id="{68039209-D933-54A3-93E7-3AE0C510E165}"/>
                  </a:ext>
                </a:extLst>
              </p:cNvPr>
              <p:cNvSpPr/>
              <p:nvPr/>
            </p:nvSpPr>
            <p:spPr>
              <a:xfrm>
                <a:off x="3415788" y="3804098"/>
                <a:ext cx="165915" cy="38445"/>
              </a:xfrm>
              <a:custGeom>
                <a:avLst/>
                <a:gdLst>
                  <a:gd name="connsiteX0" fmla="*/ 80869 w 165915"/>
                  <a:gd name="connsiteY0" fmla="*/ -130 h 38445"/>
                  <a:gd name="connsiteX1" fmla="*/ 45243 w 165915"/>
                  <a:gd name="connsiteY1" fmla="*/ 10043 h 38445"/>
                  <a:gd name="connsiteX2" fmla="*/ 1119 w 165915"/>
                  <a:gd name="connsiteY2" fmla="*/ 37457 h 38445"/>
                  <a:gd name="connsiteX3" fmla="*/ -107 w 165915"/>
                  <a:gd name="connsiteY3" fmla="*/ 38315 h 38445"/>
                  <a:gd name="connsiteX4" fmla="*/ 165808 w 165915"/>
                  <a:gd name="connsiteY4" fmla="*/ 38315 h 38445"/>
                  <a:gd name="connsiteX5" fmla="*/ 165808 w 165915"/>
                  <a:gd name="connsiteY5" fmla="*/ 5528 h 38445"/>
                  <a:gd name="connsiteX6" fmla="*/ 160150 w 165915"/>
                  <a:gd name="connsiteY6" fmla="*/ -130 h 384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5915" h="38445">
                    <a:moveTo>
                      <a:pt x="80869" y="-130"/>
                    </a:moveTo>
                    <a:cubicBezTo>
                      <a:pt x="68265" y="-130"/>
                      <a:pt x="55927" y="3404"/>
                      <a:pt x="45243" y="10043"/>
                    </a:cubicBezTo>
                    <a:lnTo>
                      <a:pt x="1119" y="37457"/>
                    </a:lnTo>
                    <a:cubicBezTo>
                      <a:pt x="689" y="37723"/>
                      <a:pt x="260" y="38009"/>
                      <a:pt x="-107" y="38315"/>
                    </a:cubicBezTo>
                    <a:lnTo>
                      <a:pt x="165808" y="38315"/>
                    </a:lnTo>
                    <a:lnTo>
                      <a:pt x="165808" y="5528"/>
                    </a:lnTo>
                    <a:cubicBezTo>
                      <a:pt x="165808" y="2342"/>
                      <a:pt x="163337" y="-130"/>
                      <a:pt x="160150" y="-130"/>
                    </a:cubicBezTo>
                    <a:close/>
                  </a:path>
                </a:pathLst>
              </a:custGeom>
              <a:solidFill>
                <a:srgbClr val="5F6161"/>
              </a:solidFill>
              <a:ln w="20406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285" name="グラフィックス 106">
              <a:extLst>
                <a:ext uri="{FF2B5EF4-FFF2-40B4-BE49-F238E27FC236}">
                  <a16:creationId xmlns:a16="http://schemas.microsoft.com/office/drawing/2014/main" id="{573BDC40-216C-DD1E-76E0-EE4F59327C0F}"/>
                </a:ext>
              </a:extLst>
            </p:cNvPr>
            <p:cNvGrpSpPr/>
            <p:nvPr/>
          </p:nvGrpSpPr>
          <p:grpSpPr>
            <a:xfrm>
              <a:off x="3382430" y="3087474"/>
              <a:ext cx="429229" cy="429229"/>
              <a:chOff x="3106202" y="4063626"/>
              <a:chExt cx="508058" cy="508058"/>
            </a:xfrm>
          </p:grpSpPr>
          <p:sp>
            <p:nvSpPr>
              <p:cNvPr id="316" name="フリーフォーム: 図形 315">
                <a:extLst>
                  <a:ext uri="{FF2B5EF4-FFF2-40B4-BE49-F238E27FC236}">
                    <a16:creationId xmlns:a16="http://schemas.microsoft.com/office/drawing/2014/main" id="{B634E543-F341-9215-F983-01D04ADE3BDC}"/>
                  </a:ext>
                </a:extLst>
              </p:cNvPr>
              <p:cNvSpPr/>
              <p:nvPr/>
            </p:nvSpPr>
            <p:spPr>
              <a:xfrm>
                <a:off x="3106202" y="4063626"/>
                <a:ext cx="508058" cy="508058"/>
              </a:xfrm>
              <a:custGeom>
                <a:avLst/>
                <a:gdLst>
                  <a:gd name="connsiteX0" fmla="*/ 508002 w 508058"/>
                  <a:gd name="connsiteY0" fmla="*/ 253955 h 508058"/>
                  <a:gd name="connsiteX1" fmla="*/ 253973 w 508058"/>
                  <a:gd name="connsiteY1" fmla="*/ 507984 h 508058"/>
                  <a:gd name="connsiteX2" fmla="*/ -56 w 508058"/>
                  <a:gd name="connsiteY2" fmla="*/ 253955 h 508058"/>
                  <a:gd name="connsiteX3" fmla="*/ 253973 w 508058"/>
                  <a:gd name="connsiteY3" fmla="*/ -74 h 508058"/>
                  <a:gd name="connsiteX4" fmla="*/ 508002 w 508058"/>
                  <a:gd name="connsiteY4" fmla="*/ 253955 h 5080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8058" h="508058">
                    <a:moveTo>
                      <a:pt x="508002" y="253955"/>
                    </a:moveTo>
                    <a:cubicBezTo>
                      <a:pt x="508002" y="394251"/>
                      <a:pt x="394269" y="507984"/>
                      <a:pt x="253973" y="507984"/>
                    </a:cubicBezTo>
                    <a:cubicBezTo>
                      <a:pt x="113676" y="507984"/>
                      <a:pt x="-56" y="394251"/>
                      <a:pt x="-56" y="253955"/>
                    </a:cubicBezTo>
                    <a:cubicBezTo>
                      <a:pt x="-56" y="113658"/>
                      <a:pt x="113676" y="-74"/>
                      <a:pt x="253973" y="-74"/>
                    </a:cubicBezTo>
                    <a:cubicBezTo>
                      <a:pt x="394269" y="-74"/>
                      <a:pt x="508002" y="113658"/>
                      <a:pt x="508002" y="253955"/>
                    </a:cubicBezTo>
                    <a:close/>
                  </a:path>
                </a:pathLst>
              </a:custGeom>
              <a:solidFill>
                <a:srgbClr val="302B32"/>
              </a:solidFill>
              <a:ln w="19050" cap="rnd">
                <a:solidFill>
                  <a:srgbClr val="1A1A1A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317" name="フリーフォーム: 図形 316">
                <a:extLst>
                  <a:ext uri="{FF2B5EF4-FFF2-40B4-BE49-F238E27FC236}">
                    <a16:creationId xmlns:a16="http://schemas.microsoft.com/office/drawing/2014/main" id="{A100F5EB-15DD-7875-B387-5FE37EB61CE8}"/>
                  </a:ext>
                </a:extLst>
              </p:cNvPr>
              <p:cNvSpPr/>
              <p:nvPr/>
            </p:nvSpPr>
            <p:spPr>
              <a:xfrm>
                <a:off x="3180859" y="4138283"/>
                <a:ext cx="358746" cy="358746"/>
              </a:xfrm>
              <a:custGeom>
                <a:avLst/>
                <a:gdLst>
                  <a:gd name="connsiteX0" fmla="*/ 358690 w 358746"/>
                  <a:gd name="connsiteY0" fmla="*/ 179299 h 358746"/>
                  <a:gd name="connsiteX1" fmla="*/ 179317 w 358746"/>
                  <a:gd name="connsiteY1" fmla="*/ 358672 h 358746"/>
                  <a:gd name="connsiteX2" fmla="*/ -57 w 358746"/>
                  <a:gd name="connsiteY2" fmla="*/ 179299 h 358746"/>
                  <a:gd name="connsiteX3" fmla="*/ 179317 w 358746"/>
                  <a:gd name="connsiteY3" fmla="*/ -75 h 358746"/>
                  <a:gd name="connsiteX4" fmla="*/ 358690 w 358746"/>
                  <a:gd name="connsiteY4" fmla="*/ 179299 h 3587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8746" h="358746">
                    <a:moveTo>
                      <a:pt x="358690" y="179299"/>
                    </a:moveTo>
                    <a:cubicBezTo>
                      <a:pt x="358690" y="278363"/>
                      <a:pt x="278381" y="358672"/>
                      <a:pt x="179317" y="358672"/>
                    </a:cubicBezTo>
                    <a:cubicBezTo>
                      <a:pt x="80252" y="358672"/>
                      <a:pt x="-57" y="278364"/>
                      <a:pt x="-57" y="179299"/>
                    </a:cubicBezTo>
                    <a:cubicBezTo>
                      <a:pt x="-57" y="80234"/>
                      <a:pt x="80252" y="-75"/>
                      <a:pt x="179317" y="-75"/>
                    </a:cubicBezTo>
                    <a:cubicBezTo>
                      <a:pt x="278381" y="-75"/>
                      <a:pt x="358690" y="80233"/>
                      <a:pt x="358690" y="179299"/>
                    </a:cubicBezTo>
                    <a:close/>
                  </a:path>
                </a:pathLst>
              </a:custGeom>
              <a:solidFill>
                <a:srgbClr val="6B6E73"/>
              </a:solidFill>
              <a:ln w="12246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18" name="フリーフォーム: 図形 317">
                <a:extLst>
                  <a:ext uri="{FF2B5EF4-FFF2-40B4-BE49-F238E27FC236}">
                    <a16:creationId xmlns:a16="http://schemas.microsoft.com/office/drawing/2014/main" id="{43E8F7F9-1BCC-55A1-1D55-18AB0BF16974}"/>
                  </a:ext>
                </a:extLst>
              </p:cNvPr>
              <p:cNvSpPr/>
              <p:nvPr/>
            </p:nvSpPr>
            <p:spPr>
              <a:xfrm>
                <a:off x="3204246" y="4161670"/>
                <a:ext cx="311971" cy="311971"/>
              </a:xfrm>
              <a:custGeom>
                <a:avLst/>
                <a:gdLst>
                  <a:gd name="connsiteX0" fmla="*/ 311915 w 311971"/>
                  <a:gd name="connsiteY0" fmla="*/ 155911 h 311971"/>
                  <a:gd name="connsiteX1" fmla="*/ 155929 w 311971"/>
                  <a:gd name="connsiteY1" fmla="*/ 311897 h 311971"/>
                  <a:gd name="connsiteX2" fmla="*/ -57 w 311971"/>
                  <a:gd name="connsiteY2" fmla="*/ 155911 h 311971"/>
                  <a:gd name="connsiteX3" fmla="*/ 155929 w 311971"/>
                  <a:gd name="connsiteY3" fmla="*/ -75 h 311971"/>
                  <a:gd name="connsiteX4" fmla="*/ 311915 w 311971"/>
                  <a:gd name="connsiteY4" fmla="*/ 155911 h 311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1971" h="311971">
                    <a:moveTo>
                      <a:pt x="311915" y="155911"/>
                    </a:moveTo>
                    <a:cubicBezTo>
                      <a:pt x="311915" y="242060"/>
                      <a:pt x="242078" y="311897"/>
                      <a:pt x="155929" y="311897"/>
                    </a:cubicBezTo>
                    <a:cubicBezTo>
                      <a:pt x="69780" y="311897"/>
                      <a:pt x="-57" y="242060"/>
                      <a:pt x="-57" y="155911"/>
                    </a:cubicBezTo>
                    <a:cubicBezTo>
                      <a:pt x="-57" y="69763"/>
                      <a:pt x="69780" y="-75"/>
                      <a:pt x="155929" y="-75"/>
                    </a:cubicBezTo>
                    <a:cubicBezTo>
                      <a:pt x="242078" y="-75"/>
                      <a:pt x="311915" y="69763"/>
                      <a:pt x="311915" y="155911"/>
                    </a:cubicBezTo>
                    <a:close/>
                  </a:path>
                </a:pathLst>
              </a:custGeom>
              <a:solidFill>
                <a:srgbClr val="DEE1E7"/>
              </a:solidFill>
              <a:ln w="12246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19" name="フリーフォーム: 図形 318">
                <a:extLst>
                  <a:ext uri="{FF2B5EF4-FFF2-40B4-BE49-F238E27FC236}">
                    <a16:creationId xmlns:a16="http://schemas.microsoft.com/office/drawing/2014/main" id="{A2714309-4F99-B891-4A05-9CA03E5319C4}"/>
                  </a:ext>
                </a:extLst>
              </p:cNvPr>
              <p:cNvSpPr/>
              <p:nvPr/>
            </p:nvSpPr>
            <p:spPr>
              <a:xfrm>
                <a:off x="3277706" y="4235130"/>
                <a:ext cx="165051" cy="165051"/>
              </a:xfrm>
              <a:custGeom>
                <a:avLst/>
                <a:gdLst>
                  <a:gd name="connsiteX0" fmla="*/ 164995 w 165051"/>
                  <a:gd name="connsiteY0" fmla="*/ 82451 h 165051"/>
                  <a:gd name="connsiteX1" fmla="*/ 82469 w 165051"/>
                  <a:gd name="connsiteY1" fmla="*/ 164977 h 165051"/>
                  <a:gd name="connsiteX2" fmla="*/ -57 w 165051"/>
                  <a:gd name="connsiteY2" fmla="*/ 82451 h 165051"/>
                  <a:gd name="connsiteX3" fmla="*/ 82469 w 165051"/>
                  <a:gd name="connsiteY3" fmla="*/ -75 h 165051"/>
                  <a:gd name="connsiteX4" fmla="*/ 164995 w 165051"/>
                  <a:gd name="connsiteY4" fmla="*/ 82451 h 165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5051" h="165051">
                    <a:moveTo>
                      <a:pt x="164995" y="82451"/>
                    </a:moveTo>
                    <a:cubicBezTo>
                      <a:pt x="164995" y="128029"/>
                      <a:pt x="128047" y="164977"/>
                      <a:pt x="82469" y="164977"/>
                    </a:cubicBezTo>
                    <a:cubicBezTo>
                      <a:pt x="36891" y="164977"/>
                      <a:pt x="-57" y="128029"/>
                      <a:pt x="-57" y="82451"/>
                    </a:cubicBezTo>
                    <a:cubicBezTo>
                      <a:pt x="-57" y="36874"/>
                      <a:pt x="36891" y="-75"/>
                      <a:pt x="82469" y="-75"/>
                    </a:cubicBezTo>
                    <a:cubicBezTo>
                      <a:pt x="128046" y="-75"/>
                      <a:pt x="164995" y="36874"/>
                      <a:pt x="164995" y="82451"/>
                    </a:cubicBezTo>
                    <a:close/>
                  </a:path>
                </a:pathLst>
              </a:custGeom>
              <a:solidFill>
                <a:srgbClr val="CCD5DB"/>
              </a:solidFill>
              <a:ln w="12700" cap="rnd">
                <a:solidFill>
                  <a:srgbClr val="FFFFFF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320" name="フリーフォーム: 図形 319">
                <a:extLst>
                  <a:ext uri="{FF2B5EF4-FFF2-40B4-BE49-F238E27FC236}">
                    <a16:creationId xmlns:a16="http://schemas.microsoft.com/office/drawing/2014/main" id="{D0A6A922-8E52-2293-47D1-CCFC68A81470}"/>
                  </a:ext>
                </a:extLst>
              </p:cNvPr>
              <p:cNvSpPr/>
              <p:nvPr/>
            </p:nvSpPr>
            <p:spPr>
              <a:xfrm>
                <a:off x="3217794" y="4172761"/>
                <a:ext cx="284863" cy="274268"/>
              </a:xfrm>
              <a:custGeom>
                <a:avLst/>
                <a:gdLst>
                  <a:gd name="connsiteX0" fmla="*/ 23981 w 284863"/>
                  <a:gd name="connsiteY0" fmla="*/ 77591 h 274268"/>
                  <a:gd name="connsiteX1" fmla="*/ 35461 w 284863"/>
                  <a:gd name="connsiteY1" fmla="*/ 111358 h 274268"/>
                  <a:gd name="connsiteX2" fmla="*/ 6535 w 284863"/>
                  <a:gd name="connsiteY2" fmla="*/ 131276 h 274268"/>
                  <a:gd name="connsiteX3" fmla="*/ 3635 w 284863"/>
                  <a:gd name="connsiteY3" fmla="*/ 101022 h 274268"/>
                  <a:gd name="connsiteX4" fmla="*/ 23981 w 284863"/>
                  <a:gd name="connsiteY4" fmla="*/ 77591 h 274268"/>
                  <a:gd name="connsiteX5" fmla="*/ 40997 w 284863"/>
                  <a:gd name="connsiteY5" fmla="*/ 237337 h 274268"/>
                  <a:gd name="connsiteX6" fmla="*/ 76664 w 284863"/>
                  <a:gd name="connsiteY6" fmla="*/ 236868 h 274268"/>
                  <a:gd name="connsiteX7" fmla="*/ 86674 w 284863"/>
                  <a:gd name="connsiteY7" fmla="*/ 270513 h 274268"/>
                  <a:gd name="connsiteX8" fmla="*/ 57013 w 284863"/>
                  <a:gd name="connsiteY8" fmla="*/ 263934 h 274268"/>
                  <a:gd name="connsiteX9" fmla="*/ 40997 w 284863"/>
                  <a:gd name="connsiteY9" fmla="*/ 237337 h 274268"/>
                  <a:gd name="connsiteX10" fmla="*/ 198190 w 284863"/>
                  <a:gd name="connsiteY10" fmla="*/ 270513 h 274268"/>
                  <a:gd name="connsiteX11" fmla="*/ 208772 w 284863"/>
                  <a:gd name="connsiteY11" fmla="*/ 236459 h 274268"/>
                  <a:gd name="connsiteX12" fmla="*/ 243867 w 284863"/>
                  <a:gd name="connsiteY12" fmla="*/ 237337 h 274268"/>
                  <a:gd name="connsiteX13" fmla="*/ 228423 w 284863"/>
                  <a:gd name="connsiteY13" fmla="*/ 263526 h 274268"/>
                  <a:gd name="connsiteX14" fmla="*/ 198190 w 284863"/>
                  <a:gd name="connsiteY14" fmla="*/ 270513 h 274268"/>
                  <a:gd name="connsiteX15" fmla="*/ 278329 w 284863"/>
                  <a:gd name="connsiteY15" fmla="*/ 131276 h 274268"/>
                  <a:gd name="connsiteX16" fmla="*/ 249199 w 284863"/>
                  <a:gd name="connsiteY16" fmla="*/ 110705 h 274268"/>
                  <a:gd name="connsiteX17" fmla="*/ 260883 w 284863"/>
                  <a:gd name="connsiteY17" fmla="*/ 77591 h 274268"/>
                  <a:gd name="connsiteX18" fmla="*/ 281005 w 284863"/>
                  <a:gd name="connsiteY18" fmla="*/ 100368 h 274268"/>
                  <a:gd name="connsiteX19" fmla="*/ 278329 w 284863"/>
                  <a:gd name="connsiteY19" fmla="*/ 131276 h 274268"/>
                  <a:gd name="connsiteX20" fmla="*/ 170653 w 284863"/>
                  <a:gd name="connsiteY20" fmla="*/ 12038 h 274268"/>
                  <a:gd name="connsiteX21" fmla="*/ 142095 w 284863"/>
                  <a:gd name="connsiteY21" fmla="*/ 33385 h 274268"/>
                  <a:gd name="connsiteX22" fmla="*/ 114211 w 284863"/>
                  <a:gd name="connsiteY22" fmla="*/ 12038 h 274268"/>
                  <a:gd name="connsiteX23" fmla="*/ 142095 w 284863"/>
                  <a:gd name="connsiteY23" fmla="*/ -76 h 274268"/>
                  <a:gd name="connsiteX24" fmla="*/ 170653 w 284863"/>
                  <a:gd name="connsiteY24" fmla="*/ 12038 h 2742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4863" h="274268">
                    <a:moveTo>
                      <a:pt x="23981" y="77591"/>
                    </a:moveTo>
                    <a:cubicBezTo>
                      <a:pt x="32765" y="80451"/>
                      <a:pt x="40323" y="96344"/>
                      <a:pt x="35461" y="111358"/>
                    </a:cubicBezTo>
                    <a:cubicBezTo>
                      <a:pt x="30579" y="126373"/>
                      <a:pt x="15319" y="134135"/>
                      <a:pt x="6535" y="131276"/>
                    </a:cubicBezTo>
                    <a:cubicBezTo>
                      <a:pt x="-2249" y="128416"/>
                      <a:pt x="-1227" y="116037"/>
                      <a:pt x="3635" y="101022"/>
                    </a:cubicBezTo>
                    <a:cubicBezTo>
                      <a:pt x="8517" y="86007"/>
                      <a:pt x="15197" y="74731"/>
                      <a:pt x="23981" y="77591"/>
                    </a:cubicBezTo>
                    <a:close/>
                    <a:moveTo>
                      <a:pt x="40997" y="237337"/>
                    </a:moveTo>
                    <a:cubicBezTo>
                      <a:pt x="46431" y="229861"/>
                      <a:pt x="63897" y="227593"/>
                      <a:pt x="76664" y="236868"/>
                    </a:cubicBezTo>
                    <a:cubicBezTo>
                      <a:pt x="89432" y="246142"/>
                      <a:pt x="92108" y="263056"/>
                      <a:pt x="86674" y="270513"/>
                    </a:cubicBezTo>
                    <a:cubicBezTo>
                      <a:pt x="81240" y="277989"/>
                      <a:pt x="69780" y="273209"/>
                      <a:pt x="57013" y="263934"/>
                    </a:cubicBezTo>
                    <a:cubicBezTo>
                      <a:pt x="44245" y="254661"/>
                      <a:pt x="35584" y="244814"/>
                      <a:pt x="40997" y="237337"/>
                    </a:cubicBezTo>
                    <a:close/>
                    <a:moveTo>
                      <a:pt x="198190" y="270513"/>
                    </a:moveTo>
                    <a:cubicBezTo>
                      <a:pt x="192777" y="263056"/>
                      <a:pt x="196004" y="245733"/>
                      <a:pt x="208772" y="236459"/>
                    </a:cubicBezTo>
                    <a:cubicBezTo>
                      <a:pt x="221539" y="227185"/>
                      <a:pt x="238433" y="229881"/>
                      <a:pt x="243867" y="237337"/>
                    </a:cubicBezTo>
                    <a:cubicBezTo>
                      <a:pt x="249301" y="244814"/>
                      <a:pt x="241191" y="254252"/>
                      <a:pt x="228423" y="263526"/>
                    </a:cubicBezTo>
                    <a:cubicBezTo>
                      <a:pt x="215656" y="272801"/>
                      <a:pt x="203624" y="277989"/>
                      <a:pt x="198190" y="270513"/>
                    </a:cubicBezTo>
                    <a:close/>
                    <a:moveTo>
                      <a:pt x="278329" y="131276"/>
                    </a:moveTo>
                    <a:cubicBezTo>
                      <a:pt x="269545" y="134135"/>
                      <a:pt x="254081" y="125699"/>
                      <a:pt x="249199" y="110705"/>
                    </a:cubicBezTo>
                    <a:cubicBezTo>
                      <a:pt x="244316" y="95690"/>
                      <a:pt x="252099" y="80451"/>
                      <a:pt x="260883" y="77591"/>
                    </a:cubicBezTo>
                    <a:cubicBezTo>
                      <a:pt x="269667" y="74731"/>
                      <a:pt x="276143" y="85354"/>
                      <a:pt x="281005" y="100368"/>
                    </a:cubicBezTo>
                    <a:cubicBezTo>
                      <a:pt x="285887" y="115363"/>
                      <a:pt x="287113" y="128416"/>
                      <a:pt x="278329" y="131276"/>
                    </a:cubicBezTo>
                    <a:close/>
                    <a:moveTo>
                      <a:pt x="170653" y="12038"/>
                    </a:moveTo>
                    <a:cubicBezTo>
                      <a:pt x="170653" y="21271"/>
                      <a:pt x="157865" y="33385"/>
                      <a:pt x="142095" y="33385"/>
                    </a:cubicBezTo>
                    <a:cubicBezTo>
                      <a:pt x="126304" y="33385"/>
                      <a:pt x="114211" y="21271"/>
                      <a:pt x="114211" y="12038"/>
                    </a:cubicBezTo>
                    <a:cubicBezTo>
                      <a:pt x="114211" y="2805"/>
                      <a:pt x="126304" y="-76"/>
                      <a:pt x="142095" y="-76"/>
                    </a:cubicBezTo>
                    <a:cubicBezTo>
                      <a:pt x="157865" y="-76"/>
                      <a:pt x="170653" y="2805"/>
                      <a:pt x="170653" y="12038"/>
                    </a:cubicBezTo>
                    <a:close/>
                  </a:path>
                </a:pathLst>
              </a:custGeom>
              <a:solidFill>
                <a:srgbClr val="0D0706"/>
              </a:solidFill>
              <a:ln w="2105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286" name="グラフィックス 106">
              <a:extLst>
                <a:ext uri="{FF2B5EF4-FFF2-40B4-BE49-F238E27FC236}">
                  <a16:creationId xmlns:a16="http://schemas.microsoft.com/office/drawing/2014/main" id="{60B18939-79CC-C626-D8DA-5CCBC1721E95}"/>
                </a:ext>
              </a:extLst>
            </p:cNvPr>
            <p:cNvGrpSpPr/>
            <p:nvPr/>
          </p:nvGrpSpPr>
          <p:grpSpPr>
            <a:xfrm>
              <a:off x="4972109" y="3087474"/>
              <a:ext cx="429229" cy="429229"/>
              <a:chOff x="4987830" y="4063626"/>
              <a:chExt cx="508058" cy="508058"/>
            </a:xfrm>
          </p:grpSpPr>
          <p:sp>
            <p:nvSpPr>
              <p:cNvPr id="311" name="フリーフォーム: 図形 310">
                <a:extLst>
                  <a:ext uri="{FF2B5EF4-FFF2-40B4-BE49-F238E27FC236}">
                    <a16:creationId xmlns:a16="http://schemas.microsoft.com/office/drawing/2014/main" id="{1A032019-0DB5-6719-4F8D-4B65D0228D73}"/>
                  </a:ext>
                </a:extLst>
              </p:cNvPr>
              <p:cNvSpPr/>
              <p:nvPr/>
            </p:nvSpPr>
            <p:spPr>
              <a:xfrm>
                <a:off x="4987830" y="4063626"/>
                <a:ext cx="508058" cy="508058"/>
              </a:xfrm>
              <a:custGeom>
                <a:avLst/>
                <a:gdLst>
                  <a:gd name="connsiteX0" fmla="*/ 508350 w 508058"/>
                  <a:gd name="connsiteY0" fmla="*/ 253955 h 508058"/>
                  <a:gd name="connsiteX1" fmla="*/ 254321 w 508058"/>
                  <a:gd name="connsiteY1" fmla="*/ 507984 h 508058"/>
                  <a:gd name="connsiteX2" fmla="*/ 292 w 508058"/>
                  <a:gd name="connsiteY2" fmla="*/ 253955 h 508058"/>
                  <a:gd name="connsiteX3" fmla="*/ 254321 w 508058"/>
                  <a:gd name="connsiteY3" fmla="*/ -74 h 508058"/>
                  <a:gd name="connsiteX4" fmla="*/ 508350 w 508058"/>
                  <a:gd name="connsiteY4" fmla="*/ 253955 h 5080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8058" h="508058">
                    <a:moveTo>
                      <a:pt x="508350" y="253955"/>
                    </a:moveTo>
                    <a:cubicBezTo>
                      <a:pt x="508350" y="394251"/>
                      <a:pt x="394617" y="507984"/>
                      <a:pt x="254321" y="507984"/>
                    </a:cubicBezTo>
                    <a:cubicBezTo>
                      <a:pt x="114024" y="507984"/>
                      <a:pt x="292" y="394251"/>
                      <a:pt x="292" y="253955"/>
                    </a:cubicBezTo>
                    <a:cubicBezTo>
                      <a:pt x="292" y="113658"/>
                      <a:pt x="114025" y="-74"/>
                      <a:pt x="254321" y="-74"/>
                    </a:cubicBezTo>
                    <a:cubicBezTo>
                      <a:pt x="394618" y="-74"/>
                      <a:pt x="508350" y="113658"/>
                      <a:pt x="508350" y="253955"/>
                    </a:cubicBezTo>
                    <a:close/>
                  </a:path>
                </a:pathLst>
              </a:custGeom>
              <a:solidFill>
                <a:srgbClr val="121013"/>
              </a:solidFill>
              <a:ln w="19050" cap="rnd">
                <a:solidFill>
                  <a:srgbClr val="1A1A1A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312" name="フリーフォーム: 図形 311">
                <a:extLst>
                  <a:ext uri="{FF2B5EF4-FFF2-40B4-BE49-F238E27FC236}">
                    <a16:creationId xmlns:a16="http://schemas.microsoft.com/office/drawing/2014/main" id="{A562B006-F324-33F0-769C-659BEC1AF422}"/>
                  </a:ext>
                </a:extLst>
              </p:cNvPr>
              <p:cNvSpPr/>
              <p:nvPr/>
            </p:nvSpPr>
            <p:spPr>
              <a:xfrm>
                <a:off x="5062487" y="4138283"/>
                <a:ext cx="358746" cy="358746"/>
              </a:xfrm>
              <a:custGeom>
                <a:avLst/>
                <a:gdLst>
                  <a:gd name="connsiteX0" fmla="*/ 359038 w 358746"/>
                  <a:gd name="connsiteY0" fmla="*/ 179299 h 358746"/>
                  <a:gd name="connsiteX1" fmla="*/ 179665 w 358746"/>
                  <a:gd name="connsiteY1" fmla="*/ 358672 h 358746"/>
                  <a:gd name="connsiteX2" fmla="*/ 292 w 358746"/>
                  <a:gd name="connsiteY2" fmla="*/ 179299 h 358746"/>
                  <a:gd name="connsiteX3" fmla="*/ 179665 w 358746"/>
                  <a:gd name="connsiteY3" fmla="*/ -75 h 358746"/>
                  <a:gd name="connsiteX4" fmla="*/ 359038 w 358746"/>
                  <a:gd name="connsiteY4" fmla="*/ 179299 h 3587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8746" h="358746">
                    <a:moveTo>
                      <a:pt x="359038" y="179299"/>
                    </a:moveTo>
                    <a:cubicBezTo>
                      <a:pt x="359038" y="278363"/>
                      <a:pt x="278730" y="358672"/>
                      <a:pt x="179665" y="358672"/>
                    </a:cubicBezTo>
                    <a:cubicBezTo>
                      <a:pt x="80600" y="358672"/>
                      <a:pt x="292" y="278364"/>
                      <a:pt x="292" y="179299"/>
                    </a:cubicBezTo>
                    <a:cubicBezTo>
                      <a:pt x="292" y="80234"/>
                      <a:pt x="80600" y="-75"/>
                      <a:pt x="179665" y="-75"/>
                    </a:cubicBezTo>
                    <a:cubicBezTo>
                      <a:pt x="278730" y="-75"/>
                      <a:pt x="359038" y="80233"/>
                      <a:pt x="359038" y="179299"/>
                    </a:cubicBezTo>
                    <a:close/>
                  </a:path>
                </a:pathLst>
              </a:custGeom>
              <a:solidFill>
                <a:srgbClr val="6B6E73"/>
              </a:solidFill>
              <a:ln w="12246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13" name="フリーフォーム: 図形 312">
                <a:extLst>
                  <a:ext uri="{FF2B5EF4-FFF2-40B4-BE49-F238E27FC236}">
                    <a16:creationId xmlns:a16="http://schemas.microsoft.com/office/drawing/2014/main" id="{6218C7C1-AC5C-1194-0FD0-13693E7ECEF5}"/>
                  </a:ext>
                </a:extLst>
              </p:cNvPr>
              <p:cNvSpPr/>
              <p:nvPr/>
            </p:nvSpPr>
            <p:spPr>
              <a:xfrm>
                <a:off x="5085874" y="4161670"/>
                <a:ext cx="311971" cy="311971"/>
              </a:xfrm>
              <a:custGeom>
                <a:avLst/>
                <a:gdLst>
                  <a:gd name="connsiteX0" fmla="*/ 312263 w 311971"/>
                  <a:gd name="connsiteY0" fmla="*/ 155911 h 311971"/>
                  <a:gd name="connsiteX1" fmla="*/ 156277 w 311971"/>
                  <a:gd name="connsiteY1" fmla="*/ 311897 h 311971"/>
                  <a:gd name="connsiteX2" fmla="*/ 291 w 311971"/>
                  <a:gd name="connsiteY2" fmla="*/ 155911 h 311971"/>
                  <a:gd name="connsiteX3" fmla="*/ 156277 w 311971"/>
                  <a:gd name="connsiteY3" fmla="*/ -75 h 311971"/>
                  <a:gd name="connsiteX4" fmla="*/ 312263 w 311971"/>
                  <a:gd name="connsiteY4" fmla="*/ 155911 h 311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1971" h="311971">
                    <a:moveTo>
                      <a:pt x="312263" y="155911"/>
                    </a:moveTo>
                    <a:cubicBezTo>
                      <a:pt x="312263" y="242060"/>
                      <a:pt x="242426" y="311897"/>
                      <a:pt x="156277" y="311897"/>
                    </a:cubicBezTo>
                    <a:cubicBezTo>
                      <a:pt x="70128" y="311897"/>
                      <a:pt x="291" y="242060"/>
                      <a:pt x="291" y="155911"/>
                    </a:cubicBezTo>
                    <a:cubicBezTo>
                      <a:pt x="291" y="69763"/>
                      <a:pt x="70128" y="-75"/>
                      <a:pt x="156277" y="-75"/>
                    </a:cubicBezTo>
                    <a:cubicBezTo>
                      <a:pt x="242426" y="-75"/>
                      <a:pt x="312263" y="69763"/>
                      <a:pt x="312263" y="155911"/>
                    </a:cubicBezTo>
                    <a:close/>
                  </a:path>
                </a:pathLst>
              </a:custGeom>
              <a:solidFill>
                <a:srgbClr val="A3A5AA"/>
              </a:solidFill>
              <a:ln w="12246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14" name="フリーフォーム: 図形 313">
                <a:extLst>
                  <a:ext uri="{FF2B5EF4-FFF2-40B4-BE49-F238E27FC236}">
                    <a16:creationId xmlns:a16="http://schemas.microsoft.com/office/drawing/2014/main" id="{81DFA3D9-C98B-55BE-5D4C-D7572C223DF4}"/>
                  </a:ext>
                </a:extLst>
              </p:cNvPr>
              <p:cNvSpPr/>
              <p:nvPr/>
            </p:nvSpPr>
            <p:spPr>
              <a:xfrm>
                <a:off x="5159334" y="4235130"/>
                <a:ext cx="165051" cy="165051"/>
              </a:xfrm>
              <a:custGeom>
                <a:avLst/>
                <a:gdLst>
                  <a:gd name="connsiteX0" fmla="*/ 165343 w 165051"/>
                  <a:gd name="connsiteY0" fmla="*/ 82451 h 165051"/>
                  <a:gd name="connsiteX1" fmla="*/ 82817 w 165051"/>
                  <a:gd name="connsiteY1" fmla="*/ 164977 h 165051"/>
                  <a:gd name="connsiteX2" fmla="*/ 291 w 165051"/>
                  <a:gd name="connsiteY2" fmla="*/ 82451 h 165051"/>
                  <a:gd name="connsiteX3" fmla="*/ 82817 w 165051"/>
                  <a:gd name="connsiteY3" fmla="*/ -75 h 165051"/>
                  <a:gd name="connsiteX4" fmla="*/ 165343 w 165051"/>
                  <a:gd name="connsiteY4" fmla="*/ 82451 h 165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5051" h="165051">
                    <a:moveTo>
                      <a:pt x="165343" y="82451"/>
                    </a:moveTo>
                    <a:cubicBezTo>
                      <a:pt x="165343" y="128029"/>
                      <a:pt x="128395" y="164977"/>
                      <a:pt x="82817" y="164977"/>
                    </a:cubicBezTo>
                    <a:cubicBezTo>
                      <a:pt x="37239" y="164977"/>
                      <a:pt x="291" y="128029"/>
                      <a:pt x="291" y="82451"/>
                    </a:cubicBezTo>
                    <a:cubicBezTo>
                      <a:pt x="291" y="36874"/>
                      <a:pt x="37239" y="-75"/>
                      <a:pt x="82817" y="-75"/>
                    </a:cubicBezTo>
                    <a:cubicBezTo>
                      <a:pt x="128395" y="-75"/>
                      <a:pt x="165343" y="36874"/>
                      <a:pt x="165343" y="82451"/>
                    </a:cubicBezTo>
                    <a:close/>
                  </a:path>
                </a:pathLst>
              </a:custGeom>
              <a:solidFill>
                <a:srgbClr val="888D91"/>
              </a:solidFill>
              <a:ln w="12700" cap="rnd">
                <a:solidFill>
                  <a:srgbClr val="6D6D6D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15" name="フリーフォーム: 図形 314">
                <a:extLst>
                  <a:ext uri="{FF2B5EF4-FFF2-40B4-BE49-F238E27FC236}">
                    <a16:creationId xmlns:a16="http://schemas.microsoft.com/office/drawing/2014/main" id="{AE9B8703-9DF0-EAD5-2A89-9D52819D3E65}"/>
                  </a:ext>
                </a:extLst>
              </p:cNvPr>
              <p:cNvSpPr/>
              <p:nvPr/>
            </p:nvSpPr>
            <p:spPr>
              <a:xfrm>
                <a:off x="5099422" y="4172761"/>
                <a:ext cx="284863" cy="274268"/>
              </a:xfrm>
              <a:custGeom>
                <a:avLst/>
                <a:gdLst>
                  <a:gd name="connsiteX0" fmla="*/ 24329 w 284863"/>
                  <a:gd name="connsiteY0" fmla="*/ 77591 h 274268"/>
                  <a:gd name="connsiteX1" fmla="*/ 35809 w 284863"/>
                  <a:gd name="connsiteY1" fmla="*/ 111358 h 274268"/>
                  <a:gd name="connsiteX2" fmla="*/ 6883 w 284863"/>
                  <a:gd name="connsiteY2" fmla="*/ 131276 h 274268"/>
                  <a:gd name="connsiteX3" fmla="*/ 3983 w 284863"/>
                  <a:gd name="connsiteY3" fmla="*/ 101022 h 274268"/>
                  <a:gd name="connsiteX4" fmla="*/ 24329 w 284863"/>
                  <a:gd name="connsiteY4" fmla="*/ 77591 h 274268"/>
                  <a:gd name="connsiteX5" fmla="*/ 41345 w 284863"/>
                  <a:gd name="connsiteY5" fmla="*/ 237337 h 274268"/>
                  <a:gd name="connsiteX6" fmla="*/ 77012 w 284863"/>
                  <a:gd name="connsiteY6" fmla="*/ 236868 h 274268"/>
                  <a:gd name="connsiteX7" fmla="*/ 87022 w 284863"/>
                  <a:gd name="connsiteY7" fmla="*/ 270513 h 274268"/>
                  <a:gd name="connsiteX8" fmla="*/ 57361 w 284863"/>
                  <a:gd name="connsiteY8" fmla="*/ 263934 h 274268"/>
                  <a:gd name="connsiteX9" fmla="*/ 41345 w 284863"/>
                  <a:gd name="connsiteY9" fmla="*/ 237337 h 274268"/>
                  <a:gd name="connsiteX10" fmla="*/ 198538 w 284863"/>
                  <a:gd name="connsiteY10" fmla="*/ 270513 h 274268"/>
                  <a:gd name="connsiteX11" fmla="*/ 209120 w 284863"/>
                  <a:gd name="connsiteY11" fmla="*/ 236459 h 274268"/>
                  <a:gd name="connsiteX12" fmla="*/ 244215 w 284863"/>
                  <a:gd name="connsiteY12" fmla="*/ 237337 h 274268"/>
                  <a:gd name="connsiteX13" fmla="*/ 228772 w 284863"/>
                  <a:gd name="connsiteY13" fmla="*/ 263526 h 274268"/>
                  <a:gd name="connsiteX14" fmla="*/ 198538 w 284863"/>
                  <a:gd name="connsiteY14" fmla="*/ 270513 h 274268"/>
                  <a:gd name="connsiteX15" fmla="*/ 278677 w 284863"/>
                  <a:gd name="connsiteY15" fmla="*/ 131276 h 274268"/>
                  <a:gd name="connsiteX16" fmla="*/ 249547 w 284863"/>
                  <a:gd name="connsiteY16" fmla="*/ 110705 h 274268"/>
                  <a:gd name="connsiteX17" fmla="*/ 261232 w 284863"/>
                  <a:gd name="connsiteY17" fmla="*/ 77591 h 274268"/>
                  <a:gd name="connsiteX18" fmla="*/ 281353 w 284863"/>
                  <a:gd name="connsiteY18" fmla="*/ 100368 h 274268"/>
                  <a:gd name="connsiteX19" fmla="*/ 278677 w 284863"/>
                  <a:gd name="connsiteY19" fmla="*/ 131276 h 274268"/>
                  <a:gd name="connsiteX20" fmla="*/ 171001 w 284863"/>
                  <a:gd name="connsiteY20" fmla="*/ 12038 h 274268"/>
                  <a:gd name="connsiteX21" fmla="*/ 142443 w 284863"/>
                  <a:gd name="connsiteY21" fmla="*/ 33385 h 274268"/>
                  <a:gd name="connsiteX22" fmla="*/ 114559 w 284863"/>
                  <a:gd name="connsiteY22" fmla="*/ 12038 h 274268"/>
                  <a:gd name="connsiteX23" fmla="*/ 142443 w 284863"/>
                  <a:gd name="connsiteY23" fmla="*/ -76 h 274268"/>
                  <a:gd name="connsiteX24" fmla="*/ 171001 w 284863"/>
                  <a:gd name="connsiteY24" fmla="*/ 12038 h 2742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4863" h="274268">
                    <a:moveTo>
                      <a:pt x="24329" y="77591"/>
                    </a:moveTo>
                    <a:cubicBezTo>
                      <a:pt x="33113" y="80451"/>
                      <a:pt x="40671" y="96344"/>
                      <a:pt x="35809" y="111358"/>
                    </a:cubicBezTo>
                    <a:cubicBezTo>
                      <a:pt x="30927" y="126373"/>
                      <a:pt x="15667" y="134135"/>
                      <a:pt x="6883" y="131276"/>
                    </a:cubicBezTo>
                    <a:cubicBezTo>
                      <a:pt x="-1900" y="128416"/>
                      <a:pt x="-879" y="116037"/>
                      <a:pt x="3983" y="101022"/>
                    </a:cubicBezTo>
                    <a:cubicBezTo>
                      <a:pt x="8865" y="86007"/>
                      <a:pt x="15545" y="74731"/>
                      <a:pt x="24329" y="77591"/>
                    </a:cubicBezTo>
                    <a:close/>
                    <a:moveTo>
                      <a:pt x="41345" y="237337"/>
                    </a:moveTo>
                    <a:cubicBezTo>
                      <a:pt x="46779" y="229861"/>
                      <a:pt x="64245" y="227593"/>
                      <a:pt x="77012" y="236868"/>
                    </a:cubicBezTo>
                    <a:cubicBezTo>
                      <a:pt x="89780" y="246142"/>
                      <a:pt x="92456" y="263056"/>
                      <a:pt x="87022" y="270513"/>
                    </a:cubicBezTo>
                    <a:cubicBezTo>
                      <a:pt x="81588" y="277989"/>
                      <a:pt x="70128" y="273209"/>
                      <a:pt x="57361" y="263934"/>
                    </a:cubicBezTo>
                    <a:cubicBezTo>
                      <a:pt x="44593" y="254661"/>
                      <a:pt x="35932" y="244814"/>
                      <a:pt x="41345" y="237337"/>
                    </a:cubicBezTo>
                    <a:close/>
                    <a:moveTo>
                      <a:pt x="198538" y="270513"/>
                    </a:moveTo>
                    <a:cubicBezTo>
                      <a:pt x="193125" y="263056"/>
                      <a:pt x="196352" y="245733"/>
                      <a:pt x="209120" y="236459"/>
                    </a:cubicBezTo>
                    <a:cubicBezTo>
                      <a:pt x="221887" y="227185"/>
                      <a:pt x="238781" y="229881"/>
                      <a:pt x="244215" y="237337"/>
                    </a:cubicBezTo>
                    <a:cubicBezTo>
                      <a:pt x="249649" y="244814"/>
                      <a:pt x="241539" y="254252"/>
                      <a:pt x="228772" y="263526"/>
                    </a:cubicBezTo>
                    <a:cubicBezTo>
                      <a:pt x="216004" y="272801"/>
                      <a:pt x="203972" y="277989"/>
                      <a:pt x="198538" y="270513"/>
                    </a:cubicBezTo>
                    <a:close/>
                    <a:moveTo>
                      <a:pt x="278677" y="131276"/>
                    </a:moveTo>
                    <a:cubicBezTo>
                      <a:pt x="269893" y="134135"/>
                      <a:pt x="254429" y="125699"/>
                      <a:pt x="249547" y="110705"/>
                    </a:cubicBezTo>
                    <a:cubicBezTo>
                      <a:pt x="244664" y="95690"/>
                      <a:pt x="252447" y="80451"/>
                      <a:pt x="261232" y="77591"/>
                    </a:cubicBezTo>
                    <a:cubicBezTo>
                      <a:pt x="270015" y="74731"/>
                      <a:pt x="276491" y="85354"/>
                      <a:pt x="281353" y="100368"/>
                    </a:cubicBezTo>
                    <a:cubicBezTo>
                      <a:pt x="286235" y="115363"/>
                      <a:pt x="287461" y="128416"/>
                      <a:pt x="278677" y="131276"/>
                    </a:cubicBezTo>
                    <a:close/>
                    <a:moveTo>
                      <a:pt x="171001" y="12038"/>
                    </a:moveTo>
                    <a:cubicBezTo>
                      <a:pt x="171001" y="21271"/>
                      <a:pt x="158214" y="33385"/>
                      <a:pt x="142443" y="33385"/>
                    </a:cubicBezTo>
                    <a:cubicBezTo>
                      <a:pt x="126652" y="33385"/>
                      <a:pt x="114559" y="21271"/>
                      <a:pt x="114559" y="12038"/>
                    </a:cubicBezTo>
                    <a:cubicBezTo>
                      <a:pt x="114559" y="2805"/>
                      <a:pt x="126652" y="-76"/>
                      <a:pt x="142443" y="-76"/>
                    </a:cubicBezTo>
                    <a:cubicBezTo>
                      <a:pt x="158214" y="-76"/>
                      <a:pt x="171001" y="2805"/>
                      <a:pt x="171001" y="12038"/>
                    </a:cubicBezTo>
                    <a:close/>
                  </a:path>
                </a:pathLst>
              </a:custGeom>
              <a:solidFill>
                <a:srgbClr val="0D0706"/>
              </a:solidFill>
              <a:ln w="2105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287" name="グラフィックス 106">
              <a:extLst>
                <a:ext uri="{FF2B5EF4-FFF2-40B4-BE49-F238E27FC236}">
                  <a16:creationId xmlns:a16="http://schemas.microsoft.com/office/drawing/2014/main" id="{4DC7BF21-17B6-6CD3-99C3-91734AF970AC}"/>
                </a:ext>
              </a:extLst>
            </p:cNvPr>
            <p:cNvGrpSpPr/>
            <p:nvPr/>
          </p:nvGrpSpPr>
          <p:grpSpPr>
            <a:xfrm>
              <a:off x="3891686" y="1537376"/>
              <a:ext cx="2200710" cy="1514714"/>
              <a:chOff x="3708985" y="2228848"/>
              <a:chExt cx="2604876" cy="1792895"/>
            </a:xfrm>
          </p:grpSpPr>
          <p:sp>
            <p:nvSpPr>
              <p:cNvPr id="308" name="フリーフォーム: 図形 307">
                <a:extLst>
                  <a:ext uri="{FF2B5EF4-FFF2-40B4-BE49-F238E27FC236}">
                    <a16:creationId xmlns:a16="http://schemas.microsoft.com/office/drawing/2014/main" id="{DADA7012-3B4C-202E-7645-73EC4347334D}"/>
                  </a:ext>
                </a:extLst>
              </p:cNvPr>
              <p:cNvSpPr/>
              <p:nvPr/>
            </p:nvSpPr>
            <p:spPr>
              <a:xfrm>
                <a:off x="3708985" y="2228848"/>
                <a:ext cx="2604876" cy="1792893"/>
              </a:xfrm>
              <a:custGeom>
                <a:avLst/>
                <a:gdLst>
                  <a:gd name="connsiteX0" fmla="*/ 83009 w 2604876"/>
                  <a:gd name="connsiteY0" fmla="*/ -365 h 1792894"/>
                  <a:gd name="connsiteX1" fmla="*/ 250 w 2604876"/>
                  <a:gd name="connsiteY1" fmla="*/ 82394 h 1792894"/>
                  <a:gd name="connsiteX2" fmla="*/ 250 w 2604876"/>
                  <a:gd name="connsiteY2" fmla="*/ 1792530 h 1792894"/>
                  <a:gd name="connsiteX3" fmla="*/ 2605127 w 2604876"/>
                  <a:gd name="connsiteY3" fmla="*/ 1792530 h 1792894"/>
                  <a:gd name="connsiteX4" fmla="*/ 2605127 w 2604876"/>
                  <a:gd name="connsiteY4" fmla="*/ 82394 h 1792894"/>
                  <a:gd name="connsiteX5" fmla="*/ 2522368 w 2604876"/>
                  <a:gd name="connsiteY5" fmla="*/ -365 h 1792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04876" h="1792894">
                    <a:moveTo>
                      <a:pt x="83009" y="-365"/>
                    </a:moveTo>
                    <a:cubicBezTo>
                      <a:pt x="37175" y="-365"/>
                      <a:pt x="250" y="36539"/>
                      <a:pt x="250" y="82394"/>
                    </a:cubicBezTo>
                    <a:lnTo>
                      <a:pt x="250" y="1792530"/>
                    </a:lnTo>
                    <a:lnTo>
                      <a:pt x="2605127" y="1792530"/>
                    </a:lnTo>
                    <a:lnTo>
                      <a:pt x="2605127" y="82394"/>
                    </a:lnTo>
                    <a:cubicBezTo>
                      <a:pt x="2605127" y="36539"/>
                      <a:pt x="2568224" y="-365"/>
                      <a:pt x="2522368" y="-365"/>
                    </a:cubicBezTo>
                    <a:close/>
                  </a:path>
                </a:pathLst>
              </a:custGeom>
              <a:solidFill>
                <a:schemeClr val="bg1"/>
              </a:solidFill>
              <a:ln w="4556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09" name="フリーフォーム: 図形 308">
                <a:extLst>
                  <a:ext uri="{FF2B5EF4-FFF2-40B4-BE49-F238E27FC236}">
                    <a16:creationId xmlns:a16="http://schemas.microsoft.com/office/drawing/2014/main" id="{0914D5F4-F77A-8796-FE5A-3B1641CF7D1C}"/>
                  </a:ext>
                </a:extLst>
              </p:cNvPr>
              <p:cNvSpPr/>
              <p:nvPr/>
            </p:nvSpPr>
            <p:spPr>
              <a:xfrm>
                <a:off x="3708985" y="2228849"/>
                <a:ext cx="2604876" cy="1792894"/>
              </a:xfrm>
              <a:custGeom>
                <a:avLst/>
                <a:gdLst>
                  <a:gd name="connsiteX0" fmla="*/ 83009 w 2604876"/>
                  <a:gd name="connsiteY0" fmla="*/ -365 h 1792894"/>
                  <a:gd name="connsiteX1" fmla="*/ 250 w 2604876"/>
                  <a:gd name="connsiteY1" fmla="*/ 82394 h 1792894"/>
                  <a:gd name="connsiteX2" fmla="*/ 250 w 2604876"/>
                  <a:gd name="connsiteY2" fmla="*/ 1792530 h 1792894"/>
                  <a:gd name="connsiteX3" fmla="*/ 72709 w 2604876"/>
                  <a:gd name="connsiteY3" fmla="*/ 1792530 h 1792894"/>
                  <a:gd name="connsiteX4" fmla="*/ 72435 w 2604876"/>
                  <a:gd name="connsiteY4" fmla="*/ 72389 h 1792894"/>
                  <a:gd name="connsiteX5" fmla="*/ 2532436 w 2604876"/>
                  <a:gd name="connsiteY5" fmla="*/ 71757 h 1792894"/>
                  <a:gd name="connsiteX6" fmla="*/ 2532626 w 2604876"/>
                  <a:gd name="connsiteY6" fmla="*/ 1792530 h 1792894"/>
                  <a:gd name="connsiteX7" fmla="*/ 2605127 w 2604876"/>
                  <a:gd name="connsiteY7" fmla="*/ 1792530 h 1792894"/>
                  <a:gd name="connsiteX8" fmla="*/ 2605127 w 2604876"/>
                  <a:gd name="connsiteY8" fmla="*/ 82394 h 1792894"/>
                  <a:gd name="connsiteX9" fmla="*/ 2522389 w 2604876"/>
                  <a:gd name="connsiteY9" fmla="*/ -365 h 1792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604876" h="1792894">
                    <a:moveTo>
                      <a:pt x="83009" y="-365"/>
                    </a:moveTo>
                    <a:cubicBezTo>
                      <a:pt x="37175" y="-365"/>
                      <a:pt x="250" y="36539"/>
                      <a:pt x="250" y="82394"/>
                    </a:cubicBezTo>
                    <a:lnTo>
                      <a:pt x="250" y="1792530"/>
                    </a:lnTo>
                    <a:lnTo>
                      <a:pt x="72709" y="1792530"/>
                    </a:lnTo>
                    <a:lnTo>
                      <a:pt x="72435" y="72389"/>
                    </a:lnTo>
                    <a:lnTo>
                      <a:pt x="2532436" y="71757"/>
                    </a:lnTo>
                    <a:cubicBezTo>
                      <a:pt x="2532858" y="642181"/>
                      <a:pt x="2532626" y="1221978"/>
                      <a:pt x="2532626" y="1792530"/>
                    </a:cubicBezTo>
                    <a:lnTo>
                      <a:pt x="2605127" y="1792530"/>
                    </a:lnTo>
                    <a:lnTo>
                      <a:pt x="2605127" y="82394"/>
                    </a:lnTo>
                    <a:cubicBezTo>
                      <a:pt x="2605127" y="36539"/>
                      <a:pt x="2568224" y="-365"/>
                      <a:pt x="2522389" y="-365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4556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10" name="フリーフォーム: 図形 309">
                <a:extLst>
                  <a:ext uri="{FF2B5EF4-FFF2-40B4-BE49-F238E27FC236}">
                    <a16:creationId xmlns:a16="http://schemas.microsoft.com/office/drawing/2014/main" id="{6D7D7A3E-DAAF-D525-E9FE-FAD3C62CC536}"/>
                  </a:ext>
                </a:extLst>
              </p:cNvPr>
              <p:cNvSpPr/>
              <p:nvPr/>
            </p:nvSpPr>
            <p:spPr>
              <a:xfrm>
                <a:off x="3708985" y="2228849"/>
                <a:ext cx="2604876" cy="1792894"/>
              </a:xfrm>
              <a:custGeom>
                <a:avLst/>
                <a:gdLst>
                  <a:gd name="connsiteX0" fmla="*/ 83009 w 2604876"/>
                  <a:gd name="connsiteY0" fmla="*/ -365 h 1792894"/>
                  <a:gd name="connsiteX1" fmla="*/ 250 w 2604876"/>
                  <a:gd name="connsiteY1" fmla="*/ 82394 h 1792894"/>
                  <a:gd name="connsiteX2" fmla="*/ 250 w 2604876"/>
                  <a:gd name="connsiteY2" fmla="*/ 1792530 h 1792894"/>
                  <a:gd name="connsiteX3" fmla="*/ 2605127 w 2604876"/>
                  <a:gd name="connsiteY3" fmla="*/ 1792530 h 1792894"/>
                  <a:gd name="connsiteX4" fmla="*/ 2605127 w 2604876"/>
                  <a:gd name="connsiteY4" fmla="*/ 82394 h 1792894"/>
                  <a:gd name="connsiteX5" fmla="*/ 2522368 w 2604876"/>
                  <a:gd name="connsiteY5" fmla="*/ -365 h 1792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04876" h="1792894">
                    <a:moveTo>
                      <a:pt x="83009" y="-365"/>
                    </a:moveTo>
                    <a:cubicBezTo>
                      <a:pt x="37175" y="-365"/>
                      <a:pt x="250" y="36539"/>
                      <a:pt x="250" y="82394"/>
                    </a:cubicBezTo>
                    <a:lnTo>
                      <a:pt x="250" y="1792530"/>
                    </a:lnTo>
                    <a:lnTo>
                      <a:pt x="2605127" y="1792530"/>
                    </a:lnTo>
                    <a:lnTo>
                      <a:pt x="2605127" y="82394"/>
                    </a:lnTo>
                    <a:cubicBezTo>
                      <a:pt x="2605127" y="36539"/>
                      <a:pt x="2568224" y="-365"/>
                      <a:pt x="2522368" y="-365"/>
                    </a:cubicBezTo>
                    <a:close/>
                  </a:path>
                </a:pathLst>
              </a:custGeom>
              <a:noFill/>
              <a:ln w="19050" cap="rnd">
                <a:solidFill>
                  <a:srgbClr val="5D5E5E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sp>
          <p:nvSpPr>
            <p:cNvPr id="288" name="フリーフォーム: 図形 287">
              <a:extLst>
                <a:ext uri="{FF2B5EF4-FFF2-40B4-BE49-F238E27FC236}">
                  <a16:creationId xmlns:a16="http://schemas.microsoft.com/office/drawing/2014/main" id="{D6C23A28-626B-4C3A-3259-D02C4812D9A2}"/>
                </a:ext>
              </a:extLst>
            </p:cNvPr>
            <p:cNvSpPr/>
            <p:nvPr/>
          </p:nvSpPr>
          <p:spPr>
            <a:xfrm>
              <a:off x="3022869" y="3190514"/>
              <a:ext cx="74469" cy="148904"/>
            </a:xfrm>
            <a:custGeom>
              <a:avLst/>
              <a:gdLst>
                <a:gd name="connsiteX0" fmla="*/ 87934 w 88146"/>
                <a:gd name="connsiteY0" fmla="*/ -69 h 176251"/>
                <a:gd name="connsiteX1" fmla="*/ 7755 w 88146"/>
                <a:gd name="connsiteY1" fmla="*/ -69 h 176251"/>
                <a:gd name="connsiteX2" fmla="*/ -212 w 88146"/>
                <a:gd name="connsiteY2" fmla="*/ 7898 h 176251"/>
                <a:gd name="connsiteX3" fmla="*/ -90 w 88146"/>
                <a:gd name="connsiteY3" fmla="*/ 9226 h 176251"/>
                <a:gd name="connsiteX4" fmla="*/ 21789 w 88146"/>
                <a:gd name="connsiteY4" fmla="*/ 139148 h 176251"/>
                <a:gd name="connsiteX5" fmla="*/ 56067 w 88146"/>
                <a:gd name="connsiteY5" fmla="*/ 172118 h 176251"/>
                <a:gd name="connsiteX6" fmla="*/ 87567 w 88146"/>
                <a:gd name="connsiteY6" fmla="*/ 176183 h 176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8146" h="176251">
                  <a:moveTo>
                    <a:pt x="87934" y="-69"/>
                  </a:moveTo>
                  <a:lnTo>
                    <a:pt x="7755" y="-69"/>
                  </a:lnTo>
                  <a:cubicBezTo>
                    <a:pt x="3363" y="-69"/>
                    <a:pt x="-212" y="3506"/>
                    <a:pt x="-212" y="7898"/>
                  </a:cubicBezTo>
                  <a:cubicBezTo>
                    <a:pt x="-212" y="8348"/>
                    <a:pt x="-171" y="8797"/>
                    <a:pt x="-90" y="9226"/>
                  </a:cubicBezTo>
                  <a:lnTo>
                    <a:pt x="21789" y="139148"/>
                  </a:lnTo>
                  <a:cubicBezTo>
                    <a:pt x="24710" y="156491"/>
                    <a:pt x="38642" y="169871"/>
                    <a:pt x="56067" y="172118"/>
                  </a:cubicBezTo>
                  <a:lnTo>
                    <a:pt x="87567" y="176183"/>
                  </a:lnTo>
                </a:path>
              </a:pathLst>
            </a:custGeom>
            <a:solidFill>
              <a:srgbClr val="F6E1C5"/>
            </a:solidFill>
            <a:ln w="12700" cap="rnd">
              <a:solidFill>
                <a:srgbClr val="5D5E5E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grpSp>
          <p:nvGrpSpPr>
            <p:cNvPr id="289" name="グラフィックス 106">
              <a:extLst>
                <a:ext uri="{FF2B5EF4-FFF2-40B4-BE49-F238E27FC236}">
                  <a16:creationId xmlns:a16="http://schemas.microsoft.com/office/drawing/2014/main" id="{2798DDB8-AF29-8CB2-A246-EF916E2CFEF0}"/>
                </a:ext>
              </a:extLst>
            </p:cNvPr>
            <p:cNvGrpSpPr/>
            <p:nvPr/>
          </p:nvGrpSpPr>
          <p:grpSpPr>
            <a:xfrm>
              <a:off x="3162161" y="2322228"/>
              <a:ext cx="601390" cy="419324"/>
              <a:chOff x="2845480" y="3157840"/>
              <a:chExt cx="711837" cy="496334"/>
            </a:xfrm>
          </p:grpSpPr>
          <p:sp>
            <p:nvSpPr>
              <p:cNvPr id="306" name="フリーフォーム: 図形 305">
                <a:extLst>
                  <a:ext uri="{FF2B5EF4-FFF2-40B4-BE49-F238E27FC236}">
                    <a16:creationId xmlns:a16="http://schemas.microsoft.com/office/drawing/2014/main" id="{CAE6905B-14C6-A2BE-EB08-ED47ABC03867}"/>
                  </a:ext>
                </a:extLst>
              </p:cNvPr>
              <p:cNvSpPr/>
              <p:nvPr/>
            </p:nvSpPr>
            <p:spPr>
              <a:xfrm>
                <a:off x="2845480" y="3157840"/>
                <a:ext cx="711837" cy="496334"/>
              </a:xfrm>
              <a:custGeom>
                <a:avLst/>
                <a:gdLst>
                  <a:gd name="connsiteX0" fmla="*/ 711632 w 711837"/>
                  <a:gd name="connsiteY0" fmla="*/ 34370 h 496334"/>
                  <a:gd name="connsiteX1" fmla="*/ 700394 w 711837"/>
                  <a:gd name="connsiteY1" fmla="*/ 219865 h 496334"/>
                  <a:gd name="connsiteX2" fmla="*/ 618495 w 711837"/>
                  <a:gd name="connsiteY2" fmla="*/ 326020 h 496334"/>
                  <a:gd name="connsiteX3" fmla="*/ 110281 w 711837"/>
                  <a:gd name="connsiteY3" fmla="*/ 491234 h 496334"/>
                  <a:gd name="connsiteX4" fmla="*/ 75956 w 711837"/>
                  <a:gd name="connsiteY4" fmla="*/ 496087 h 496334"/>
                  <a:gd name="connsiteX5" fmla="*/ 31635 w 711837"/>
                  <a:gd name="connsiteY5" fmla="*/ 494601 h 496334"/>
                  <a:gd name="connsiteX6" fmla="*/ -128 w 711837"/>
                  <a:gd name="connsiteY6" fmla="*/ 460497 h 496334"/>
                  <a:gd name="connsiteX7" fmla="*/ 70 w 711837"/>
                  <a:gd name="connsiteY7" fmla="*/ 457804 h 496334"/>
                  <a:gd name="connsiteX8" fmla="*/ 8666 w 711837"/>
                  <a:gd name="connsiteY8" fmla="*/ 383375 h 496334"/>
                  <a:gd name="connsiteX9" fmla="*/ 134117 w 711837"/>
                  <a:gd name="connsiteY9" fmla="*/ 54828 h 496334"/>
                  <a:gd name="connsiteX10" fmla="*/ 219684 w 711837"/>
                  <a:gd name="connsiteY10" fmla="*/ 1394 h 496334"/>
                  <a:gd name="connsiteX11" fmla="*/ 679140 w 711837"/>
                  <a:gd name="connsiteY11" fmla="*/ -190 h 496334"/>
                  <a:gd name="connsiteX12" fmla="*/ 711691 w 711837"/>
                  <a:gd name="connsiteY12" fmla="*/ 32270 h 496334"/>
                  <a:gd name="connsiteX13" fmla="*/ 711632 w 711837"/>
                  <a:gd name="connsiteY13" fmla="*/ 34370 h 4963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11837" h="496334">
                    <a:moveTo>
                      <a:pt x="711632" y="34370"/>
                    </a:moveTo>
                    <a:lnTo>
                      <a:pt x="700394" y="219865"/>
                    </a:lnTo>
                    <a:cubicBezTo>
                      <a:pt x="697417" y="268803"/>
                      <a:pt x="664925" y="310908"/>
                      <a:pt x="618495" y="326020"/>
                    </a:cubicBezTo>
                    <a:lnTo>
                      <a:pt x="110281" y="491234"/>
                    </a:lnTo>
                    <a:cubicBezTo>
                      <a:pt x="99201" y="494839"/>
                      <a:pt x="87588" y="496482"/>
                      <a:pt x="75956" y="496087"/>
                    </a:cubicBezTo>
                    <a:lnTo>
                      <a:pt x="31635" y="494601"/>
                    </a:lnTo>
                    <a:cubicBezTo>
                      <a:pt x="13476" y="493987"/>
                      <a:pt x="-739" y="478737"/>
                      <a:pt x="-128" y="460497"/>
                    </a:cubicBezTo>
                    <a:cubicBezTo>
                      <a:pt x="-88" y="459605"/>
                      <a:pt x="-29" y="458694"/>
                      <a:pt x="70" y="457804"/>
                    </a:cubicBezTo>
                    <a:lnTo>
                      <a:pt x="8666" y="383375"/>
                    </a:lnTo>
                    <a:cubicBezTo>
                      <a:pt x="15251" y="263356"/>
                      <a:pt x="58566" y="204218"/>
                      <a:pt x="134117" y="54828"/>
                    </a:cubicBezTo>
                    <a:cubicBezTo>
                      <a:pt x="148924" y="25556"/>
                      <a:pt x="186956" y="1493"/>
                      <a:pt x="219684" y="1394"/>
                    </a:cubicBezTo>
                    <a:lnTo>
                      <a:pt x="679140" y="-190"/>
                    </a:lnTo>
                    <a:cubicBezTo>
                      <a:pt x="697042" y="-270"/>
                      <a:pt x="711632" y="14287"/>
                      <a:pt x="711691" y="32270"/>
                    </a:cubicBezTo>
                    <a:cubicBezTo>
                      <a:pt x="711691" y="32983"/>
                      <a:pt x="711671" y="33676"/>
                      <a:pt x="711632" y="34370"/>
                    </a:cubicBezTo>
                    <a:close/>
                  </a:path>
                </a:pathLst>
              </a:custGeom>
              <a:solidFill>
                <a:srgbClr val="818181"/>
              </a:solidFill>
              <a:ln w="12818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07" name="フリーフォーム: 図形 306">
                <a:extLst>
                  <a:ext uri="{FF2B5EF4-FFF2-40B4-BE49-F238E27FC236}">
                    <a16:creationId xmlns:a16="http://schemas.microsoft.com/office/drawing/2014/main" id="{BDC57608-F73B-C7D4-9DD5-4ECE160361AA}"/>
                  </a:ext>
                </a:extLst>
              </p:cNvPr>
              <p:cNvSpPr/>
              <p:nvPr/>
            </p:nvSpPr>
            <p:spPr>
              <a:xfrm>
                <a:off x="2893777" y="3179629"/>
                <a:ext cx="631140" cy="440051"/>
              </a:xfrm>
              <a:custGeom>
                <a:avLst/>
                <a:gdLst>
                  <a:gd name="connsiteX0" fmla="*/ -145 w 631140"/>
                  <a:gd name="connsiteY0" fmla="*/ 299893 h 440051"/>
                  <a:gd name="connsiteX1" fmla="*/ -145 w 631140"/>
                  <a:gd name="connsiteY1" fmla="*/ 430487 h 440051"/>
                  <a:gd name="connsiteX2" fmla="*/ 11172 w 631140"/>
                  <a:gd name="connsiteY2" fmla="*/ 439593 h 440051"/>
                  <a:gd name="connsiteX3" fmla="*/ 570572 w 631140"/>
                  <a:gd name="connsiteY3" fmla="*/ 286065 h 440051"/>
                  <a:gd name="connsiteX4" fmla="*/ 625229 w 631140"/>
                  <a:gd name="connsiteY4" fmla="*/ 213972 h 440051"/>
                  <a:gd name="connsiteX5" fmla="*/ 630987 w 631140"/>
                  <a:gd name="connsiteY5" fmla="*/ 17602 h 440051"/>
                  <a:gd name="connsiteX6" fmla="*/ 614210 w 631140"/>
                  <a:gd name="connsiteY6" fmla="*/ -191 h 440051"/>
                  <a:gd name="connsiteX7" fmla="*/ 613712 w 631140"/>
                  <a:gd name="connsiteY7" fmla="*/ -191 h 440051"/>
                  <a:gd name="connsiteX8" fmla="*/ 201146 w 631140"/>
                  <a:gd name="connsiteY8" fmla="*/ -191 h 440051"/>
                  <a:gd name="connsiteX9" fmla="*/ 87110 w 631140"/>
                  <a:gd name="connsiteY9" fmla="*/ 70526 h 440051"/>
                  <a:gd name="connsiteX10" fmla="*/ 23646 w 631140"/>
                  <a:gd name="connsiteY10" fmla="*/ 198390 h 440051"/>
                  <a:gd name="connsiteX11" fmla="*/ -145 w 631140"/>
                  <a:gd name="connsiteY11" fmla="*/ 299893 h 440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31140" h="440051">
                    <a:moveTo>
                      <a:pt x="-145" y="299893"/>
                    </a:moveTo>
                    <a:lnTo>
                      <a:pt x="-145" y="430487"/>
                    </a:lnTo>
                    <a:cubicBezTo>
                      <a:pt x="-145" y="436884"/>
                      <a:pt x="4916" y="440968"/>
                      <a:pt x="11172" y="439593"/>
                    </a:cubicBezTo>
                    <a:cubicBezTo>
                      <a:pt x="209953" y="395936"/>
                      <a:pt x="389127" y="342534"/>
                      <a:pt x="570572" y="286065"/>
                    </a:cubicBezTo>
                    <a:cubicBezTo>
                      <a:pt x="599863" y="276958"/>
                      <a:pt x="624332" y="244659"/>
                      <a:pt x="625229" y="213972"/>
                    </a:cubicBezTo>
                    <a:lnTo>
                      <a:pt x="630987" y="17602"/>
                    </a:lnTo>
                    <a:cubicBezTo>
                      <a:pt x="631266" y="8058"/>
                      <a:pt x="623755" y="88"/>
                      <a:pt x="614210" y="-191"/>
                    </a:cubicBezTo>
                    <a:cubicBezTo>
                      <a:pt x="614051" y="-191"/>
                      <a:pt x="613871" y="-191"/>
                      <a:pt x="613712" y="-191"/>
                    </a:cubicBezTo>
                    <a:lnTo>
                      <a:pt x="201146" y="-191"/>
                    </a:lnTo>
                    <a:cubicBezTo>
                      <a:pt x="152786" y="-191"/>
                      <a:pt x="108590" y="27207"/>
                      <a:pt x="87110" y="70526"/>
                    </a:cubicBezTo>
                    <a:lnTo>
                      <a:pt x="23646" y="198390"/>
                    </a:lnTo>
                    <a:cubicBezTo>
                      <a:pt x="7984" y="229933"/>
                      <a:pt x="-145" y="264664"/>
                      <a:pt x="-145" y="299893"/>
                    </a:cubicBezTo>
                    <a:close/>
                  </a:path>
                </a:pathLst>
              </a:custGeom>
              <a:solidFill>
                <a:srgbClr val="AAAAAA"/>
              </a:solidFill>
              <a:ln w="12815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sp>
          <p:nvSpPr>
            <p:cNvPr id="290" name="グラフィックス 181">
              <a:extLst>
                <a:ext uri="{FF2B5EF4-FFF2-40B4-BE49-F238E27FC236}">
                  <a16:creationId xmlns:a16="http://schemas.microsoft.com/office/drawing/2014/main" id="{25A0EA4B-B6A1-CECA-F8D2-36F47DB86777}"/>
                </a:ext>
              </a:extLst>
            </p:cNvPr>
            <p:cNvSpPr/>
            <p:nvPr/>
          </p:nvSpPr>
          <p:spPr>
            <a:xfrm>
              <a:off x="3096652" y="2289924"/>
              <a:ext cx="708654" cy="1049294"/>
            </a:xfrm>
            <a:custGeom>
              <a:avLst/>
              <a:gdLst>
                <a:gd name="connsiteX0" fmla="*/ 1477861 w 1478040"/>
                <a:gd name="connsiteY0" fmla="*/ 1570505 h 2186965"/>
                <a:gd name="connsiteX1" fmla="*/ 1477861 w 1478040"/>
                <a:gd name="connsiteY1" fmla="*/ 98356 h 2186965"/>
                <a:gd name="connsiteX2" fmla="*/ 1385881 w 1478040"/>
                <a:gd name="connsiteY2" fmla="*/ -393 h 2186965"/>
                <a:gd name="connsiteX3" fmla="*/ 529369 w 1478040"/>
                <a:gd name="connsiteY3" fmla="*/ -393 h 2186965"/>
                <a:gd name="connsiteX4" fmla="*/ 357756 w 1478040"/>
                <a:gd name="connsiteY4" fmla="*/ 107319 h 2186965"/>
                <a:gd name="connsiteX5" fmla="*/ 11617 w 1478040"/>
                <a:gd name="connsiteY5" fmla="*/ 844564 h 2186965"/>
                <a:gd name="connsiteX6" fmla="*/ 168 w 1478040"/>
                <a:gd name="connsiteY6" fmla="*/ 1024204 h 2186965"/>
                <a:gd name="connsiteX7" fmla="*/ 168 w 1478040"/>
                <a:gd name="connsiteY7" fmla="*/ 2186573 h 2186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78040" h="2186965">
                  <a:moveTo>
                    <a:pt x="1477861" y="1570505"/>
                  </a:moveTo>
                  <a:lnTo>
                    <a:pt x="1477861" y="98356"/>
                  </a:lnTo>
                  <a:cubicBezTo>
                    <a:pt x="1477861" y="43815"/>
                    <a:pt x="1436678" y="-393"/>
                    <a:pt x="1385881" y="-393"/>
                  </a:cubicBezTo>
                  <a:lnTo>
                    <a:pt x="529369" y="-393"/>
                  </a:lnTo>
                  <a:cubicBezTo>
                    <a:pt x="465793" y="-393"/>
                    <a:pt x="388573" y="47632"/>
                    <a:pt x="357756" y="107319"/>
                  </a:cubicBezTo>
                  <a:cubicBezTo>
                    <a:pt x="241549" y="332248"/>
                    <a:pt x="83904" y="545152"/>
                    <a:pt x="11617" y="844564"/>
                  </a:cubicBezTo>
                  <a:cubicBezTo>
                    <a:pt x="-84" y="892984"/>
                    <a:pt x="-912" y="974308"/>
                    <a:pt x="168" y="1024204"/>
                  </a:cubicBezTo>
                  <a:cubicBezTo>
                    <a:pt x="5928" y="1295249"/>
                    <a:pt x="-1560" y="2092578"/>
                    <a:pt x="168" y="2186573"/>
                  </a:cubicBezTo>
                </a:path>
              </a:pathLst>
            </a:custGeom>
            <a:noFill/>
            <a:ln w="9525" cap="rnd">
              <a:solidFill>
                <a:srgbClr val="9C9C9C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91" name="フリーフォーム: 図形 290">
              <a:extLst>
                <a:ext uri="{FF2B5EF4-FFF2-40B4-BE49-F238E27FC236}">
                  <a16:creationId xmlns:a16="http://schemas.microsoft.com/office/drawing/2014/main" id="{0EBC930C-EA50-6E16-C2E5-4611789C9574}"/>
                </a:ext>
              </a:extLst>
            </p:cNvPr>
            <p:cNvSpPr/>
            <p:nvPr/>
          </p:nvSpPr>
          <p:spPr>
            <a:xfrm>
              <a:off x="3019946" y="2268840"/>
              <a:ext cx="851190" cy="1043976"/>
            </a:xfrm>
            <a:custGeom>
              <a:avLst/>
              <a:gdLst>
                <a:gd name="connsiteX0" fmla="*/ 373138 w 1007513"/>
                <a:gd name="connsiteY0" fmla="*/ 1235474 h 1235705"/>
                <a:gd name="connsiteX1" fmla="*/ 405536 w 1007513"/>
                <a:gd name="connsiteY1" fmla="*/ 1111884 h 1235705"/>
                <a:gd name="connsiteX2" fmla="*/ 652101 w 1007513"/>
                <a:gd name="connsiteY2" fmla="*/ 924704 h 1235705"/>
                <a:gd name="connsiteX3" fmla="*/ 1007363 w 1007513"/>
                <a:gd name="connsiteY3" fmla="*/ 915326 h 1235705"/>
                <a:gd name="connsiteX4" fmla="*/ 1007363 w 1007513"/>
                <a:gd name="connsiteY4" fmla="*/ 130732 h 1235705"/>
                <a:gd name="connsiteX5" fmla="*/ 993840 w 1007513"/>
                <a:gd name="connsiteY5" fmla="*/ 80315 h 1235705"/>
                <a:gd name="connsiteX6" fmla="*/ 960869 w 1007513"/>
                <a:gd name="connsiteY6" fmla="*/ 23178 h 1235705"/>
                <a:gd name="connsiteX7" fmla="*/ 920320 w 1007513"/>
                <a:gd name="connsiteY7" fmla="*/ -232 h 1235705"/>
                <a:gd name="connsiteX8" fmla="*/ 346050 w 1007513"/>
                <a:gd name="connsiteY8" fmla="*/ -232 h 1235705"/>
                <a:gd name="connsiteX9" fmla="*/ 305031 w 1007513"/>
                <a:gd name="connsiteY9" fmla="*/ 22892 h 1235705"/>
                <a:gd name="connsiteX10" fmla="*/ 29295 w 1007513"/>
                <a:gd name="connsiteY10" fmla="*/ 629357 h 1235705"/>
                <a:gd name="connsiteX11" fmla="*/ 19183 w 1007513"/>
                <a:gd name="connsiteY11" fmla="*/ 682326 h 1235705"/>
                <a:gd name="connsiteX12" fmla="*/ 10236 w 1007513"/>
                <a:gd name="connsiteY12" fmla="*/ 1090762 h 1235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07513" h="1235705">
                  <a:moveTo>
                    <a:pt x="373138" y="1235474"/>
                  </a:moveTo>
                  <a:cubicBezTo>
                    <a:pt x="383883" y="1193841"/>
                    <a:pt x="394628" y="1152189"/>
                    <a:pt x="405536" y="1111884"/>
                  </a:cubicBezTo>
                  <a:cubicBezTo>
                    <a:pt x="433053" y="1010297"/>
                    <a:pt x="546857" y="927482"/>
                    <a:pt x="652101" y="924704"/>
                  </a:cubicBezTo>
                  <a:lnTo>
                    <a:pt x="1007363" y="915326"/>
                  </a:lnTo>
                  <a:lnTo>
                    <a:pt x="1007363" y="130732"/>
                  </a:lnTo>
                  <a:cubicBezTo>
                    <a:pt x="1007363" y="113041"/>
                    <a:pt x="1002685" y="95636"/>
                    <a:pt x="993840" y="80315"/>
                  </a:cubicBezTo>
                  <a:lnTo>
                    <a:pt x="960869" y="23178"/>
                  </a:lnTo>
                  <a:cubicBezTo>
                    <a:pt x="952494" y="8695"/>
                    <a:pt x="937051" y="-232"/>
                    <a:pt x="920320" y="-232"/>
                  </a:cubicBezTo>
                  <a:lnTo>
                    <a:pt x="346050" y="-232"/>
                  </a:lnTo>
                  <a:cubicBezTo>
                    <a:pt x="331138" y="-232"/>
                    <a:pt x="312732" y="10105"/>
                    <a:pt x="305031" y="22892"/>
                  </a:cubicBezTo>
                  <a:cubicBezTo>
                    <a:pt x="159788" y="264473"/>
                    <a:pt x="74522" y="461705"/>
                    <a:pt x="29295" y="629357"/>
                  </a:cubicBezTo>
                  <a:cubicBezTo>
                    <a:pt x="25413" y="643779"/>
                    <a:pt x="21655" y="667618"/>
                    <a:pt x="19183" y="682326"/>
                  </a:cubicBezTo>
                  <a:cubicBezTo>
                    <a:pt x="-632" y="799807"/>
                    <a:pt x="-7884" y="917349"/>
                    <a:pt x="10236" y="1090762"/>
                  </a:cubicBezTo>
                </a:path>
              </a:pathLst>
            </a:custGeom>
            <a:noFill/>
            <a:ln w="19050" cap="rnd">
              <a:solidFill>
                <a:srgbClr val="5D5E5E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grpSp>
          <p:nvGrpSpPr>
            <p:cNvPr id="292" name="グラフィックス 106">
              <a:extLst>
                <a:ext uri="{FF2B5EF4-FFF2-40B4-BE49-F238E27FC236}">
                  <a16:creationId xmlns:a16="http://schemas.microsoft.com/office/drawing/2014/main" id="{D8109895-DA7F-109F-E812-BC3A72B144DB}"/>
                </a:ext>
              </a:extLst>
            </p:cNvPr>
            <p:cNvGrpSpPr/>
            <p:nvPr/>
          </p:nvGrpSpPr>
          <p:grpSpPr>
            <a:xfrm>
              <a:off x="3001046" y="2925250"/>
              <a:ext cx="97052" cy="246759"/>
              <a:chOff x="2654776" y="3895421"/>
              <a:chExt cx="114876" cy="292077"/>
            </a:xfrm>
          </p:grpSpPr>
          <p:sp>
            <p:nvSpPr>
              <p:cNvPr id="297" name="フリーフォーム: 図形 296">
                <a:extLst>
                  <a:ext uri="{FF2B5EF4-FFF2-40B4-BE49-F238E27FC236}">
                    <a16:creationId xmlns:a16="http://schemas.microsoft.com/office/drawing/2014/main" id="{B976F086-A77B-E5BA-99DC-02A79629B201}"/>
                  </a:ext>
                </a:extLst>
              </p:cNvPr>
              <p:cNvSpPr/>
              <p:nvPr/>
            </p:nvSpPr>
            <p:spPr>
              <a:xfrm>
                <a:off x="2684100" y="3895421"/>
                <a:ext cx="85552" cy="288462"/>
              </a:xfrm>
              <a:custGeom>
                <a:avLst/>
                <a:gdLst>
                  <a:gd name="connsiteX0" fmla="*/ 4160 w 85552"/>
                  <a:gd name="connsiteY0" fmla="*/ -187 h 288462"/>
                  <a:gd name="connsiteX1" fmla="*/ 9859 w 85552"/>
                  <a:gd name="connsiteY1" fmla="*/ 288275 h 288462"/>
                  <a:gd name="connsiteX2" fmla="*/ 84462 w 85552"/>
                  <a:gd name="connsiteY2" fmla="*/ 288275 h 288462"/>
                  <a:gd name="connsiteX3" fmla="*/ 85340 w 85552"/>
                  <a:gd name="connsiteY3" fmla="*/ -187 h 288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5552" h="288462">
                    <a:moveTo>
                      <a:pt x="4160" y="-187"/>
                    </a:moveTo>
                    <a:cubicBezTo>
                      <a:pt x="-2622" y="82280"/>
                      <a:pt x="-2091" y="172817"/>
                      <a:pt x="9859" y="288275"/>
                    </a:cubicBezTo>
                    <a:lnTo>
                      <a:pt x="84462" y="288275"/>
                    </a:lnTo>
                    <a:lnTo>
                      <a:pt x="85340" y="-187"/>
                    </a:lnTo>
                    <a:close/>
                  </a:path>
                </a:pathLst>
              </a:custGeom>
              <a:solidFill>
                <a:srgbClr val="E5EBED"/>
              </a:solidFill>
              <a:ln w="9525" cap="rnd">
                <a:solidFill>
                  <a:srgbClr val="5D5E5E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98" name="フリーフォーム: 図形 297">
                <a:extLst>
                  <a:ext uri="{FF2B5EF4-FFF2-40B4-BE49-F238E27FC236}">
                    <a16:creationId xmlns:a16="http://schemas.microsoft.com/office/drawing/2014/main" id="{6F87C6F6-C57A-BC90-53A9-F2A7F79A3BFD}"/>
                  </a:ext>
                </a:extLst>
              </p:cNvPr>
              <p:cNvSpPr/>
              <p:nvPr/>
            </p:nvSpPr>
            <p:spPr>
              <a:xfrm>
                <a:off x="2654776" y="3914541"/>
                <a:ext cx="97430" cy="93212"/>
              </a:xfrm>
              <a:custGeom>
                <a:avLst/>
                <a:gdLst>
                  <a:gd name="connsiteX0" fmla="*/ 25023 w 97430"/>
                  <a:gd name="connsiteY0" fmla="*/ -198 h 93212"/>
                  <a:gd name="connsiteX1" fmla="*/ 22163 w 97430"/>
                  <a:gd name="connsiteY1" fmla="*/ 93014 h 93212"/>
                  <a:gd name="connsiteX2" fmla="*/ 97216 w 97430"/>
                  <a:gd name="connsiteY2" fmla="*/ 75059 h 93212"/>
                  <a:gd name="connsiteX3" fmla="*/ 97216 w 97430"/>
                  <a:gd name="connsiteY3" fmla="*/ -198 h 932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7430" h="93212">
                    <a:moveTo>
                      <a:pt x="25023" y="-198"/>
                    </a:moveTo>
                    <a:cubicBezTo>
                      <a:pt x="-6293" y="21190"/>
                      <a:pt x="-9847" y="67971"/>
                      <a:pt x="22163" y="93014"/>
                    </a:cubicBezTo>
                    <a:lnTo>
                      <a:pt x="97216" y="75059"/>
                    </a:lnTo>
                    <a:lnTo>
                      <a:pt x="97216" y="-198"/>
                    </a:lnTo>
                    <a:close/>
                  </a:path>
                </a:pathLst>
              </a:custGeom>
              <a:solidFill>
                <a:srgbClr val="B64E0D"/>
              </a:solidFill>
              <a:ln w="4320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299" name="フリーフォーム: 図形 298">
                <a:extLst>
                  <a:ext uri="{FF2B5EF4-FFF2-40B4-BE49-F238E27FC236}">
                    <a16:creationId xmlns:a16="http://schemas.microsoft.com/office/drawing/2014/main" id="{657699D5-A58B-B4EF-2ACC-EBDC07291FC6}"/>
                  </a:ext>
                </a:extLst>
              </p:cNvPr>
              <p:cNvSpPr/>
              <p:nvPr/>
            </p:nvSpPr>
            <p:spPr>
              <a:xfrm>
                <a:off x="2679606" y="4046689"/>
                <a:ext cx="89188" cy="140809"/>
              </a:xfrm>
              <a:custGeom>
                <a:avLst/>
                <a:gdLst>
                  <a:gd name="connsiteX0" fmla="*/ 88670 w 89188"/>
                  <a:gd name="connsiteY0" fmla="*/ -177 h 140809"/>
                  <a:gd name="connsiteX1" fmla="*/ -212 w 89188"/>
                  <a:gd name="connsiteY1" fmla="*/ 17044 h 140809"/>
                  <a:gd name="connsiteX2" fmla="*/ 9736 w 89188"/>
                  <a:gd name="connsiteY2" fmla="*/ 140633 h 140809"/>
                  <a:gd name="connsiteX3" fmla="*/ 88976 w 89188"/>
                  <a:gd name="connsiteY3" fmla="*/ 140633 h 1408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188" h="140809">
                    <a:moveTo>
                      <a:pt x="88670" y="-177"/>
                    </a:moveTo>
                    <a:lnTo>
                      <a:pt x="-212" y="17044"/>
                    </a:lnTo>
                    <a:cubicBezTo>
                      <a:pt x="380" y="54304"/>
                      <a:pt x="3485" y="94875"/>
                      <a:pt x="9736" y="140633"/>
                    </a:cubicBezTo>
                    <a:lnTo>
                      <a:pt x="88976" y="140633"/>
                    </a:lnTo>
                    <a:close/>
                  </a:path>
                </a:pathLst>
              </a:custGeom>
              <a:solidFill>
                <a:srgbClr val="787878"/>
              </a:solidFill>
              <a:ln w="6270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00" name="フリーフォーム: 図形 299">
                <a:extLst>
                  <a:ext uri="{FF2B5EF4-FFF2-40B4-BE49-F238E27FC236}">
                    <a16:creationId xmlns:a16="http://schemas.microsoft.com/office/drawing/2014/main" id="{134047C5-ECFF-CA3D-7A9A-51B8B14237C5}"/>
                  </a:ext>
                </a:extLst>
              </p:cNvPr>
              <p:cNvSpPr/>
              <p:nvPr/>
            </p:nvSpPr>
            <p:spPr>
              <a:xfrm>
                <a:off x="2667695" y="3999685"/>
                <a:ext cx="101752" cy="166671"/>
              </a:xfrm>
              <a:custGeom>
                <a:avLst/>
                <a:gdLst>
                  <a:gd name="connsiteX0" fmla="*/ 101540 w 101752"/>
                  <a:gd name="connsiteY0" fmla="*/ -181 h 166671"/>
                  <a:gd name="connsiteX1" fmla="*/ 9308 w 101752"/>
                  <a:gd name="connsiteY1" fmla="*/ 22269 h 166671"/>
                  <a:gd name="connsiteX2" fmla="*/ 17643 w 101752"/>
                  <a:gd name="connsiteY2" fmla="*/ 166490 h 166671"/>
                  <a:gd name="connsiteX3" fmla="*/ 100968 w 101752"/>
                  <a:gd name="connsiteY3" fmla="*/ 155050 h 166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752" h="166671">
                    <a:moveTo>
                      <a:pt x="101540" y="-181"/>
                    </a:moveTo>
                    <a:lnTo>
                      <a:pt x="9308" y="22269"/>
                    </a:lnTo>
                    <a:cubicBezTo>
                      <a:pt x="-1396" y="63186"/>
                      <a:pt x="-8138" y="114643"/>
                      <a:pt x="17643" y="166490"/>
                    </a:cubicBezTo>
                    <a:lnTo>
                      <a:pt x="100968" y="155050"/>
                    </a:lnTo>
                  </a:path>
                </a:pathLst>
              </a:custGeom>
              <a:solidFill>
                <a:srgbClr val="ADB0B3"/>
              </a:solidFill>
              <a:ln w="4554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301" name="フリーフォーム: 図形 300">
                <a:extLst>
                  <a:ext uri="{FF2B5EF4-FFF2-40B4-BE49-F238E27FC236}">
                    <a16:creationId xmlns:a16="http://schemas.microsoft.com/office/drawing/2014/main" id="{FD7C615F-B970-BB30-37CB-DFBBFB196B76}"/>
                  </a:ext>
                </a:extLst>
              </p:cNvPr>
              <p:cNvSpPr/>
              <p:nvPr/>
            </p:nvSpPr>
            <p:spPr>
              <a:xfrm>
                <a:off x="2730691" y="3914541"/>
                <a:ext cx="21516" cy="75256"/>
              </a:xfrm>
              <a:custGeom>
                <a:avLst/>
                <a:gdLst>
                  <a:gd name="connsiteX0" fmla="*/ 21306 w 21516"/>
                  <a:gd name="connsiteY0" fmla="*/ -199 h 75256"/>
                  <a:gd name="connsiteX1" fmla="*/ 21306 w 21516"/>
                  <a:gd name="connsiteY1" fmla="*/ 75058 h 752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1516" h="75256">
                    <a:moveTo>
                      <a:pt x="21306" y="-199"/>
                    </a:moveTo>
                    <a:cubicBezTo>
                      <a:pt x="-9132" y="6562"/>
                      <a:pt x="-5577" y="74731"/>
                      <a:pt x="21306" y="75058"/>
                    </a:cubicBezTo>
                    <a:close/>
                  </a:path>
                </a:pathLst>
              </a:custGeom>
              <a:solidFill>
                <a:srgbClr val="F3C553"/>
              </a:solidFill>
              <a:ln w="4554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02" name="フリーフォーム: 図形 301">
                <a:extLst>
                  <a:ext uri="{FF2B5EF4-FFF2-40B4-BE49-F238E27FC236}">
                    <a16:creationId xmlns:a16="http://schemas.microsoft.com/office/drawing/2014/main" id="{5D08662D-A8F2-CD8F-C6D2-E3D44FCBA0CC}"/>
                  </a:ext>
                </a:extLst>
              </p:cNvPr>
              <p:cNvSpPr/>
              <p:nvPr/>
            </p:nvSpPr>
            <p:spPr>
              <a:xfrm>
                <a:off x="2654776" y="3914541"/>
                <a:ext cx="97430" cy="93212"/>
              </a:xfrm>
              <a:custGeom>
                <a:avLst/>
                <a:gdLst>
                  <a:gd name="connsiteX0" fmla="*/ 25023 w 97430"/>
                  <a:gd name="connsiteY0" fmla="*/ -198 h 93212"/>
                  <a:gd name="connsiteX1" fmla="*/ 22163 w 97430"/>
                  <a:gd name="connsiteY1" fmla="*/ 93014 h 93212"/>
                  <a:gd name="connsiteX2" fmla="*/ 97216 w 97430"/>
                  <a:gd name="connsiteY2" fmla="*/ 75059 h 93212"/>
                  <a:gd name="connsiteX3" fmla="*/ 97216 w 97430"/>
                  <a:gd name="connsiteY3" fmla="*/ -198 h 932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7430" h="93212">
                    <a:moveTo>
                      <a:pt x="25023" y="-198"/>
                    </a:moveTo>
                    <a:cubicBezTo>
                      <a:pt x="-6293" y="21190"/>
                      <a:pt x="-9847" y="67971"/>
                      <a:pt x="22163" y="93014"/>
                    </a:cubicBezTo>
                    <a:lnTo>
                      <a:pt x="97216" y="75059"/>
                    </a:lnTo>
                    <a:lnTo>
                      <a:pt x="97216" y="-198"/>
                    </a:lnTo>
                    <a:close/>
                  </a:path>
                </a:pathLst>
              </a:custGeom>
              <a:noFill/>
              <a:ln w="12700" cap="rnd">
                <a:solidFill>
                  <a:srgbClr val="9B430C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303" name="フリーフォーム: 図形 302">
                <a:extLst>
                  <a:ext uri="{FF2B5EF4-FFF2-40B4-BE49-F238E27FC236}">
                    <a16:creationId xmlns:a16="http://schemas.microsoft.com/office/drawing/2014/main" id="{321D4401-5AB9-3BA7-C1C4-D9A0503DFADF}"/>
                  </a:ext>
                </a:extLst>
              </p:cNvPr>
              <p:cNvSpPr/>
              <p:nvPr/>
            </p:nvSpPr>
            <p:spPr>
              <a:xfrm>
                <a:off x="2668432" y="4068138"/>
                <a:ext cx="99790" cy="97707"/>
              </a:xfrm>
              <a:custGeom>
                <a:avLst/>
                <a:gdLst>
                  <a:gd name="connsiteX0" fmla="*/ 53349 w 99790"/>
                  <a:gd name="connsiteY0" fmla="*/ -177 h 97707"/>
                  <a:gd name="connsiteX1" fmla="*/ -213 w 99790"/>
                  <a:gd name="connsiteY1" fmla="*/ 45092 h 97707"/>
                  <a:gd name="connsiteX2" fmla="*/ 12166 w 99790"/>
                  <a:gd name="connsiteY2" fmla="*/ 89809 h 97707"/>
                  <a:gd name="connsiteX3" fmla="*/ 20603 w 99790"/>
                  <a:gd name="connsiteY3" fmla="*/ 97530 h 97707"/>
                  <a:gd name="connsiteX4" fmla="*/ 96554 w 99790"/>
                  <a:gd name="connsiteY4" fmla="*/ 87112 h 97707"/>
                  <a:gd name="connsiteX5" fmla="*/ 99353 w 99790"/>
                  <a:gd name="connsiteY5" fmla="*/ 83231 h 97707"/>
                  <a:gd name="connsiteX6" fmla="*/ 99577 w 99790"/>
                  <a:gd name="connsiteY6" fmla="*/ 25584 h 97707"/>
                  <a:gd name="connsiteX7" fmla="*/ 53349 w 99790"/>
                  <a:gd name="connsiteY7" fmla="*/ -177 h 9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790" h="97707">
                    <a:moveTo>
                      <a:pt x="53349" y="-177"/>
                    </a:moveTo>
                    <a:cubicBezTo>
                      <a:pt x="26854" y="-136"/>
                      <a:pt x="4240" y="18986"/>
                      <a:pt x="-213" y="45092"/>
                    </a:cubicBezTo>
                    <a:cubicBezTo>
                      <a:pt x="1748" y="59759"/>
                      <a:pt x="5650" y="74733"/>
                      <a:pt x="12166" y="89809"/>
                    </a:cubicBezTo>
                    <a:cubicBezTo>
                      <a:pt x="14699" y="92669"/>
                      <a:pt x="17518" y="95264"/>
                      <a:pt x="20603" y="97530"/>
                    </a:cubicBezTo>
                    <a:lnTo>
                      <a:pt x="96554" y="87112"/>
                    </a:lnTo>
                    <a:cubicBezTo>
                      <a:pt x="97534" y="85866"/>
                      <a:pt x="98474" y="84558"/>
                      <a:pt x="99353" y="83231"/>
                    </a:cubicBezTo>
                    <a:lnTo>
                      <a:pt x="99577" y="25584"/>
                    </a:lnTo>
                    <a:cubicBezTo>
                      <a:pt x="89649" y="9568"/>
                      <a:pt x="72163" y="-156"/>
                      <a:pt x="53349" y="-177"/>
                    </a:cubicBezTo>
                    <a:close/>
                  </a:path>
                </a:pathLst>
              </a:custGeom>
              <a:solidFill>
                <a:srgbClr val="D6D9DF"/>
              </a:solidFill>
              <a:ln w="4554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04" name="フリーフォーム: 図形 303">
                <a:extLst>
                  <a:ext uri="{FF2B5EF4-FFF2-40B4-BE49-F238E27FC236}">
                    <a16:creationId xmlns:a16="http://schemas.microsoft.com/office/drawing/2014/main" id="{A0DA8710-0F90-33C8-6372-8734D904D3BA}"/>
                  </a:ext>
                </a:extLst>
              </p:cNvPr>
              <p:cNvSpPr/>
              <p:nvPr/>
            </p:nvSpPr>
            <p:spPr>
              <a:xfrm>
                <a:off x="2689248" y="4068138"/>
                <a:ext cx="78974" cy="97707"/>
              </a:xfrm>
              <a:custGeom>
                <a:avLst/>
                <a:gdLst>
                  <a:gd name="connsiteX0" fmla="*/ 32534 w 78974"/>
                  <a:gd name="connsiteY0" fmla="*/ -177 h 97707"/>
                  <a:gd name="connsiteX1" fmla="*/ 62400 w 78974"/>
                  <a:gd name="connsiteY1" fmla="*/ 48463 h 97707"/>
                  <a:gd name="connsiteX2" fmla="*/ -212 w 78974"/>
                  <a:gd name="connsiteY2" fmla="*/ 97530 h 97707"/>
                  <a:gd name="connsiteX3" fmla="*/ 75739 w 78974"/>
                  <a:gd name="connsiteY3" fmla="*/ 87112 h 97707"/>
                  <a:gd name="connsiteX4" fmla="*/ 78538 w 78974"/>
                  <a:gd name="connsiteY4" fmla="*/ 83231 h 97707"/>
                  <a:gd name="connsiteX5" fmla="*/ 78763 w 78974"/>
                  <a:gd name="connsiteY5" fmla="*/ 25584 h 97707"/>
                  <a:gd name="connsiteX6" fmla="*/ 32534 w 78974"/>
                  <a:gd name="connsiteY6" fmla="*/ -177 h 9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8974" h="97707">
                    <a:moveTo>
                      <a:pt x="32534" y="-177"/>
                    </a:moveTo>
                    <a:cubicBezTo>
                      <a:pt x="53677" y="-177"/>
                      <a:pt x="62400" y="16432"/>
                      <a:pt x="62400" y="48463"/>
                    </a:cubicBezTo>
                    <a:cubicBezTo>
                      <a:pt x="62400" y="80514"/>
                      <a:pt x="53248" y="78491"/>
                      <a:pt x="-212" y="97530"/>
                    </a:cubicBezTo>
                    <a:lnTo>
                      <a:pt x="75739" y="87112"/>
                    </a:lnTo>
                    <a:cubicBezTo>
                      <a:pt x="76720" y="85866"/>
                      <a:pt x="77660" y="84558"/>
                      <a:pt x="78538" y="83231"/>
                    </a:cubicBezTo>
                    <a:lnTo>
                      <a:pt x="78763" y="25584"/>
                    </a:lnTo>
                    <a:cubicBezTo>
                      <a:pt x="68835" y="9568"/>
                      <a:pt x="51349" y="-156"/>
                      <a:pt x="32534" y="-177"/>
                    </a:cubicBezTo>
                    <a:close/>
                  </a:path>
                </a:pathLst>
              </a:custGeom>
              <a:solidFill>
                <a:srgbClr val="8D94A6"/>
              </a:solidFill>
              <a:ln w="4554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05" name="フリーフォーム: 図形 304">
                <a:extLst>
                  <a:ext uri="{FF2B5EF4-FFF2-40B4-BE49-F238E27FC236}">
                    <a16:creationId xmlns:a16="http://schemas.microsoft.com/office/drawing/2014/main" id="{4E92F741-EDEE-612C-CCFA-2B27B7E504D3}"/>
                  </a:ext>
                </a:extLst>
              </p:cNvPr>
              <p:cNvSpPr/>
              <p:nvPr/>
            </p:nvSpPr>
            <p:spPr>
              <a:xfrm>
                <a:off x="2667769" y="3999685"/>
                <a:ext cx="101760" cy="166671"/>
              </a:xfrm>
              <a:custGeom>
                <a:avLst/>
                <a:gdLst>
                  <a:gd name="connsiteX0" fmla="*/ 101548 w 101760"/>
                  <a:gd name="connsiteY0" fmla="*/ -181 h 166671"/>
                  <a:gd name="connsiteX1" fmla="*/ 9316 w 101760"/>
                  <a:gd name="connsiteY1" fmla="*/ 22248 h 166671"/>
                  <a:gd name="connsiteX2" fmla="*/ 17650 w 101760"/>
                  <a:gd name="connsiteY2" fmla="*/ 166490 h 166671"/>
                  <a:gd name="connsiteX3" fmla="*/ 100976 w 101760"/>
                  <a:gd name="connsiteY3" fmla="*/ 155029 h 166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760" h="166671">
                    <a:moveTo>
                      <a:pt x="101548" y="-181"/>
                    </a:moveTo>
                    <a:lnTo>
                      <a:pt x="9316" y="22248"/>
                    </a:lnTo>
                    <a:cubicBezTo>
                      <a:pt x="-1409" y="63165"/>
                      <a:pt x="-8130" y="114623"/>
                      <a:pt x="17650" y="166490"/>
                    </a:cubicBezTo>
                    <a:lnTo>
                      <a:pt x="100976" y="155029"/>
                    </a:lnTo>
                  </a:path>
                </a:pathLst>
              </a:custGeom>
              <a:noFill/>
              <a:ln w="12700" cap="rnd">
                <a:solidFill>
                  <a:srgbClr val="A0A0A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293" name="グループ化 292">
              <a:extLst>
                <a:ext uri="{FF2B5EF4-FFF2-40B4-BE49-F238E27FC236}">
                  <a16:creationId xmlns:a16="http://schemas.microsoft.com/office/drawing/2014/main" id="{403E1621-3E34-9547-30FF-0F9BB33B700F}"/>
                </a:ext>
              </a:extLst>
            </p:cNvPr>
            <p:cNvGrpSpPr/>
            <p:nvPr/>
          </p:nvGrpSpPr>
          <p:grpSpPr>
            <a:xfrm>
              <a:off x="2957839" y="2507781"/>
              <a:ext cx="126815" cy="293237"/>
              <a:chOff x="3836086" y="3377471"/>
              <a:chExt cx="150105" cy="347091"/>
            </a:xfrm>
          </p:grpSpPr>
          <p:sp>
            <p:nvSpPr>
              <p:cNvPr id="295" name="フリーフォーム: 図形 294">
                <a:extLst>
                  <a:ext uri="{FF2B5EF4-FFF2-40B4-BE49-F238E27FC236}">
                    <a16:creationId xmlns:a16="http://schemas.microsoft.com/office/drawing/2014/main" id="{EB6D8238-3830-C282-D979-43D5B11C4E8D}"/>
                  </a:ext>
                </a:extLst>
              </p:cNvPr>
              <p:cNvSpPr/>
              <p:nvPr/>
            </p:nvSpPr>
            <p:spPr>
              <a:xfrm>
                <a:off x="3873572" y="3542447"/>
                <a:ext cx="112619" cy="182115"/>
              </a:xfrm>
              <a:custGeom>
                <a:avLst/>
                <a:gdLst>
                  <a:gd name="connsiteX0" fmla="*/ 7547 w 112619"/>
                  <a:gd name="connsiteY0" fmla="*/ -243 h 182115"/>
                  <a:gd name="connsiteX1" fmla="*/ -216 w 112619"/>
                  <a:gd name="connsiteY1" fmla="*/ 7541 h 182115"/>
                  <a:gd name="connsiteX2" fmla="*/ -216 w 112619"/>
                  <a:gd name="connsiteY2" fmla="*/ 51890 h 182115"/>
                  <a:gd name="connsiteX3" fmla="*/ 39149 w 112619"/>
                  <a:gd name="connsiteY3" fmla="*/ 91275 h 182115"/>
                  <a:gd name="connsiteX4" fmla="*/ 59454 w 112619"/>
                  <a:gd name="connsiteY4" fmla="*/ 91275 h 182115"/>
                  <a:gd name="connsiteX5" fmla="*/ 59454 w 112619"/>
                  <a:gd name="connsiteY5" fmla="*/ 102633 h 182115"/>
                  <a:gd name="connsiteX6" fmla="*/ 50364 w 112619"/>
                  <a:gd name="connsiteY6" fmla="*/ 102633 h 182115"/>
                  <a:gd name="connsiteX7" fmla="*/ 86623 w 112619"/>
                  <a:gd name="connsiteY7" fmla="*/ 181872 h 182115"/>
                  <a:gd name="connsiteX8" fmla="*/ 112403 w 112619"/>
                  <a:gd name="connsiteY8" fmla="*/ 102633 h 182115"/>
                  <a:gd name="connsiteX9" fmla="*/ 92527 w 112619"/>
                  <a:gd name="connsiteY9" fmla="*/ 102633 h 182115"/>
                  <a:gd name="connsiteX10" fmla="*/ 92527 w 112619"/>
                  <a:gd name="connsiteY10" fmla="*/ 74340 h 182115"/>
                  <a:gd name="connsiteX11" fmla="*/ 76001 w 112619"/>
                  <a:gd name="connsiteY11" fmla="*/ 62553 h 182115"/>
                  <a:gd name="connsiteX12" fmla="*/ 59454 w 112619"/>
                  <a:gd name="connsiteY12" fmla="*/ 74340 h 182115"/>
                  <a:gd name="connsiteX13" fmla="*/ 59454 w 112619"/>
                  <a:gd name="connsiteY13" fmla="*/ 75668 h 182115"/>
                  <a:gd name="connsiteX14" fmla="*/ 39149 w 112619"/>
                  <a:gd name="connsiteY14" fmla="*/ 75668 h 182115"/>
                  <a:gd name="connsiteX15" fmla="*/ 15330 w 112619"/>
                  <a:gd name="connsiteY15" fmla="*/ 51890 h 182115"/>
                  <a:gd name="connsiteX16" fmla="*/ 15330 w 112619"/>
                  <a:gd name="connsiteY16" fmla="*/ 7541 h 182115"/>
                  <a:gd name="connsiteX17" fmla="*/ 7547 w 112619"/>
                  <a:gd name="connsiteY17" fmla="*/ -243 h 182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12619" h="182115">
                    <a:moveTo>
                      <a:pt x="7547" y="-243"/>
                    </a:moveTo>
                    <a:cubicBezTo>
                      <a:pt x="3257" y="-243"/>
                      <a:pt x="-216" y="3230"/>
                      <a:pt x="-216" y="7541"/>
                    </a:cubicBezTo>
                    <a:lnTo>
                      <a:pt x="-216" y="51890"/>
                    </a:lnTo>
                    <a:cubicBezTo>
                      <a:pt x="-216" y="73564"/>
                      <a:pt x="17495" y="91275"/>
                      <a:pt x="39149" y="91275"/>
                    </a:cubicBezTo>
                    <a:lnTo>
                      <a:pt x="59454" y="91275"/>
                    </a:lnTo>
                    <a:lnTo>
                      <a:pt x="59454" y="102633"/>
                    </a:lnTo>
                    <a:lnTo>
                      <a:pt x="50364" y="102633"/>
                    </a:lnTo>
                    <a:cubicBezTo>
                      <a:pt x="50364" y="138443"/>
                      <a:pt x="44848" y="155623"/>
                      <a:pt x="86623" y="181872"/>
                    </a:cubicBezTo>
                    <a:lnTo>
                      <a:pt x="112403" y="102633"/>
                    </a:lnTo>
                    <a:lnTo>
                      <a:pt x="92527" y="102633"/>
                    </a:lnTo>
                    <a:lnTo>
                      <a:pt x="92527" y="74340"/>
                    </a:lnTo>
                    <a:cubicBezTo>
                      <a:pt x="92527" y="67803"/>
                      <a:pt x="85152" y="62553"/>
                      <a:pt x="76001" y="62553"/>
                    </a:cubicBezTo>
                    <a:cubicBezTo>
                      <a:pt x="66849" y="62553"/>
                      <a:pt x="59454" y="67803"/>
                      <a:pt x="59454" y="74340"/>
                    </a:cubicBezTo>
                    <a:lnTo>
                      <a:pt x="59454" y="75668"/>
                    </a:lnTo>
                    <a:lnTo>
                      <a:pt x="39149" y="75668"/>
                    </a:lnTo>
                    <a:cubicBezTo>
                      <a:pt x="25911" y="75668"/>
                      <a:pt x="15330" y="65127"/>
                      <a:pt x="15330" y="51890"/>
                    </a:cubicBezTo>
                    <a:lnTo>
                      <a:pt x="15330" y="7541"/>
                    </a:lnTo>
                    <a:cubicBezTo>
                      <a:pt x="15330" y="3230"/>
                      <a:pt x="11857" y="-243"/>
                      <a:pt x="7547" y="-243"/>
                    </a:cubicBezTo>
                    <a:close/>
                  </a:path>
                </a:pathLst>
              </a:custGeom>
              <a:solidFill>
                <a:srgbClr val="222324"/>
              </a:solidFill>
              <a:ln w="12700" cap="rnd">
                <a:solidFill>
                  <a:srgbClr val="1E1B1F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 sz="2000"/>
              </a:p>
            </p:txBody>
          </p:sp>
          <p:sp>
            <p:nvSpPr>
              <p:cNvPr id="296" name="フリーフォーム: 図形 295">
                <a:extLst>
                  <a:ext uri="{FF2B5EF4-FFF2-40B4-BE49-F238E27FC236}">
                    <a16:creationId xmlns:a16="http://schemas.microsoft.com/office/drawing/2014/main" id="{0FDF646E-1E9F-81BA-B911-9860EFAC9AA3}"/>
                  </a:ext>
                </a:extLst>
              </p:cNvPr>
              <p:cNvSpPr/>
              <p:nvPr/>
            </p:nvSpPr>
            <p:spPr>
              <a:xfrm>
                <a:off x="3836086" y="3377471"/>
                <a:ext cx="98218" cy="204013"/>
              </a:xfrm>
              <a:custGeom>
                <a:avLst/>
                <a:gdLst>
                  <a:gd name="connsiteX0" fmla="*/ 93543 w 98218"/>
                  <a:gd name="connsiteY0" fmla="*/ -264 h 204013"/>
                  <a:gd name="connsiteX1" fmla="*/ 85434 w 98218"/>
                  <a:gd name="connsiteY1" fmla="*/ 155111 h 204013"/>
                  <a:gd name="connsiteX2" fmla="*/ 42106 w 98218"/>
                  <a:gd name="connsiteY2" fmla="*/ 203750 h 204013"/>
                  <a:gd name="connsiteX3" fmla="*/ 93543 w 98218"/>
                  <a:gd name="connsiteY3" fmla="*/ -264 h 2040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18" h="204013">
                    <a:moveTo>
                      <a:pt x="93543" y="-264"/>
                    </a:moveTo>
                    <a:cubicBezTo>
                      <a:pt x="93543" y="-264"/>
                      <a:pt x="107741" y="130067"/>
                      <a:pt x="85434" y="155111"/>
                    </a:cubicBezTo>
                    <a:lnTo>
                      <a:pt x="42106" y="203750"/>
                    </a:lnTo>
                    <a:cubicBezTo>
                      <a:pt x="-25327" y="125634"/>
                      <a:pt x="-15031" y="46864"/>
                      <a:pt x="93543" y="-264"/>
                    </a:cubicBezTo>
                    <a:close/>
                  </a:path>
                </a:pathLst>
              </a:custGeom>
              <a:solidFill>
                <a:srgbClr val="121013"/>
              </a:solidFill>
              <a:ln w="12700" cap="rnd">
                <a:solidFill>
                  <a:srgbClr val="1E1B1F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 sz="2000"/>
              </a:p>
            </p:txBody>
          </p:sp>
        </p:grpSp>
        <p:sp>
          <p:nvSpPr>
            <p:cNvPr id="294" name="フリーフォーム: 図形 293">
              <a:extLst>
                <a:ext uri="{FF2B5EF4-FFF2-40B4-BE49-F238E27FC236}">
                  <a16:creationId xmlns:a16="http://schemas.microsoft.com/office/drawing/2014/main" id="{017FC13C-16AE-5621-A69D-C880967E5466}"/>
                </a:ext>
              </a:extLst>
            </p:cNvPr>
            <p:cNvSpPr/>
            <p:nvPr/>
          </p:nvSpPr>
          <p:spPr>
            <a:xfrm>
              <a:off x="3096890" y="3312816"/>
              <a:ext cx="238424" cy="46234"/>
            </a:xfrm>
            <a:custGeom>
              <a:avLst/>
              <a:gdLst>
                <a:gd name="connsiteX0" fmla="*/ -187 w 282211"/>
                <a:gd name="connsiteY0" fmla="*/ -144 h 54725"/>
                <a:gd name="connsiteX1" fmla="*/ -44 w 282211"/>
                <a:gd name="connsiteY1" fmla="*/ 31334 h 54725"/>
                <a:gd name="connsiteX2" fmla="*/ 267092 w 282211"/>
                <a:gd name="connsiteY2" fmla="*/ 54581 h 54725"/>
                <a:gd name="connsiteX3" fmla="*/ 282025 w 282211"/>
                <a:gd name="connsiteY3" fmla="*/ -144 h 5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2211" h="54725">
                  <a:moveTo>
                    <a:pt x="-187" y="-144"/>
                  </a:moveTo>
                  <a:lnTo>
                    <a:pt x="-44" y="31334"/>
                  </a:lnTo>
                  <a:lnTo>
                    <a:pt x="267092" y="54581"/>
                  </a:lnTo>
                  <a:lnTo>
                    <a:pt x="282025" y="-144"/>
                  </a:lnTo>
                  <a:close/>
                </a:path>
              </a:pathLst>
            </a:custGeom>
            <a:solidFill>
              <a:srgbClr val="121013"/>
            </a:solidFill>
            <a:ln w="12700" cap="rnd">
              <a:solidFill>
                <a:srgbClr val="1A1A1A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627" name="グループ化 626">
            <a:extLst>
              <a:ext uri="{FF2B5EF4-FFF2-40B4-BE49-F238E27FC236}">
                <a16:creationId xmlns:a16="http://schemas.microsoft.com/office/drawing/2014/main" id="{80BAE17A-2809-B792-54E1-A1DCC27F5E89}"/>
              </a:ext>
            </a:extLst>
          </p:cNvPr>
          <p:cNvGrpSpPr/>
          <p:nvPr/>
        </p:nvGrpSpPr>
        <p:grpSpPr>
          <a:xfrm>
            <a:off x="4194242" y="727351"/>
            <a:ext cx="3154087" cy="1327088"/>
            <a:chOff x="3718632" y="-468658"/>
            <a:chExt cx="3154087" cy="1327088"/>
          </a:xfrm>
        </p:grpSpPr>
        <p:grpSp>
          <p:nvGrpSpPr>
            <p:cNvPr id="531" name="グループ化 530">
              <a:extLst>
                <a:ext uri="{FF2B5EF4-FFF2-40B4-BE49-F238E27FC236}">
                  <a16:creationId xmlns:a16="http://schemas.microsoft.com/office/drawing/2014/main" id="{C5C64D2D-0E41-80EF-558F-744E399CA130}"/>
                </a:ext>
              </a:extLst>
            </p:cNvPr>
            <p:cNvGrpSpPr/>
            <p:nvPr/>
          </p:nvGrpSpPr>
          <p:grpSpPr>
            <a:xfrm>
              <a:off x="3718632" y="-468658"/>
              <a:ext cx="907030" cy="1327088"/>
              <a:chOff x="652534" y="1896228"/>
              <a:chExt cx="907030" cy="1327088"/>
            </a:xfrm>
          </p:grpSpPr>
          <p:grpSp>
            <p:nvGrpSpPr>
              <p:cNvPr id="459" name="グループ化 458">
                <a:extLst>
                  <a:ext uri="{FF2B5EF4-FFF2-40B4-BE49-F238E27FC236}">
                    <a16:creationId xmlns:a16="http://schemas.microsoft.com/office/drawing/2014/main" id="{2F11A0DD-9333-61A7-BF47-C64E403E9308}"/>
                  </a:ext>
                </a:extLst>
              </p:cNvPr>
              <p:cNvGrpSpPr/>
              <p:nvPr/>
            </p:nvGrpSpPr>
            <p:grpSpPr>
              <a:xfrm>
                <a:off x="659556" y="2082829"/>
                <a:ext cx="382226" cy="1036019"/>
                <a:chOff x="3854614" y="890823"/>
                <a:chExt cx="445117" cy="1206486"/>
              </a:xfrm>
            </p:grpSpPr>
            <p:sp>
              <p:nvSpPr>
                <p:cNvPr id="460" name="フリーフォーム: 図形 459">
                  <a:extLst>
                    <a:ext uri="{FF2B5EF4-FFF2-40B4-BE49-F238E27FC236}">
                      <a16:creationId xmlns:a16="http://schemas.microsoft.com/office/drawing/2014/main" id="{2115E786-9700-7C5B-CA59-A206E3242EB4}"/>
                    </a:ext>
                  </a:extLst>
                </p:cNvPr>
                <p:cNvSpPr/>
                <p:nvPr/>
              </p:nvSpPr>
              <p:spPr>
                <a:xfrm>
                  <a:off x="3854614" y="890823"/>
                  <a:ext cx="445117" cy="1206486"/>
                </a:xfrm>
                <a:custGeom>
                  <a:avLst/>
                  <a:gdLst>
                    <a:gd name="connsiteX0" fmla="*/ 422910 w 445117"/>
                    <a:gd name="connsiteY0" fmla="*/ -228 h 1206486"/>
                    <a:gd name="connsiteX1" fmla="*/ 88479 w 445117"/>
                    <a:gd name="connsiteY1" fmla="*/ 32176 h 1206486"/>
                    <a:gd name="connsiteX2" fmla="*/ 54021 w 445117"/>
                    <a:gd name="connsiteY2" fmla="*/ 65250 h 1206486"/>
                    <a:gd name="connsiteX3" fmla="*/ 54021 w 445117"/>
                    <a:gd name="connsiteY3" fmla="*/ 1140857 h 1206486"/>
                    <a:gd name="connsiteX4" fmla="*/ 88479 w 445117"/>
                    <a:gd name="connsiteY4" fmla="*/ 1173931 h 1206486"/>
                    <a:gd name="connsiteX5" fmla="*/ 444919 w 445117"/>
                    <a:gd name="connsiteY5" fmla="*/ 1206233 h 1206486"/>
                    <a:gd name="connsiteX6" fmla="*/ 120781 w 445117"/>
                    <a:gd name="connsiteY6" fmla="*/ 1173931 h 1206486"/>
                    <a:gd name="connsiteX7" fmla="*/ 86323 w 445117"/>
                    <a:gd name="connsiteY7" fmla="*/ 1140857 h 1206486"/>
                    <a:gd name="connsiteX8" fmla="*/ 86323 w 445117"/>
                    <a:gd name="connsiteY8" fmla="*/ 65250 h 1206486"/>
                    <a:gd name="connsiteX9" fmla="*/ 120781 w 445117"/>
                    <a:gd name="connsiteY9" fmla="*/ 32176 h 1206486"/>
                    <a:gd name="connsiteX10" fmla="*/ 437596 w 445117"/>
                    <a:gd name="connsiteY10" fmla="*/ -85 h 1206486"/>
                    <a:gd name="connsiteX11" fmla="*/ 422910 w 445117"/>
                    <a:gd name="connsiteY11" fmla="*/ -228 h 12064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445117" h="1206486">
                      <a:moveTo>
                        <a:pt x="422910" y="-228"/>
                      </a:moveTo>
                      <a:cubicBezTo>
                        <a:pt x="289939" y="-4"/>
                        <a:pt x="169743" y="6505"/>
                        <a:pt x="88479" y="32176"/>
                      </a:cubicBezTo>
                      <a:cubicBezTo>
                        <a:pt x="74952" y="36447"/>
                        <a:pt x="59045" y="51500"/>
                        <a:pt x="54021" y="65250"/>
                      </a:cubicBezTo>
                      <a:cubicBezTo>
                        <a:pt x="-18252" y="263537"/>
                        <a:pt x="-18292" y="942488"/>
                        <a:pt x="54021" y="1140857"/>
                      </a:cubicBezTo>
                      <a:cubicBezTo>
                        <a:pt x="59045" y="1154587"/>
                        <a:pt x="74952" y="1169660"/>
                        <a:pt x="88479" y="1173931"/>
                      </a:cubicBezTo>
                      <a:cubicBezTo>
                        <a:pt x="174177" y="1201006"/>
                        <a:pt x="303324" y="1206681"/>
                        <a:pt x="444919" y="1206233"/>
                      </a:cubicBezTo>
                      <a:cubicBezTo>
                        <a:pt x="316098" y="1205684"/>
                        <a:pt x="199909" y="1198931"/>
                        <a:pt x="120781" y="1173931"/>
                      </a:cubicBezTo>
                      <a:cubicBezTo>
                        <a:pt x="107254" y="1169660"/>
                        <a:pt x="91327" y="1154587"/>
                        <a:pt x="86323" y="1140857"/>
                      </a:cubicBezTo>
                      <a:cubicBezTo>
                        <a:pt x="14010" y="942488"/>
                        <a:pt x="14030" y="263537"/>
                        <a:pt x="86323" y="65250"/>
                      </a:cubicBezTo>
                      <a:cubicBezTo>
                        <a:pt x="91327" y="51500"/>
                        <a:pt x="107254" y="36447"/>
                        <a:pt x="120781" y="32176"/>
                      </a:cubicBezTo>
                      <a:cubicBezTo>
                        <a:pt x="198403" y="7644"/>
                        <a:pt x="311704" y="707"/>
                        <a:pt x="437596" y="-85"/>
                      </a:cubicBezTo>
                      <a:cubicBezTo>
                        <a:pt x="432776" y="-85"/>
                        <a:pt x="427690" y="-249"/>
                        <a:pt x="422910" y="-228"/>
                      </a:cubicBezTo>
                      <a:close/>
                    </a:path>
                  </a:pathLst>
                </a:custGeom>
                <a:solidFill>
                  <a:srgbClr val="F6E1C5"/>
                </a:solidFill>
                <a:ln w="12926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461" name="フリーフォーム: 図形 460">
                  <a:extLst>
                    <a:ext uri="{FF2B5EF4-FFF2-40B4-BE49-F238E27FC236}">
                      <a16:creationId xmlns:a16="http://schemas.microsoft.com/office/drawing/2014/main" id="{50BC5E07-2477-A226-50A3-5159AED449DA}"/>
                    </a:ext>
                  </a:extLst>
                </p:cNvPr>
                <p:cNvSpPr/>
                <p:nvPr/>
              </p:nvSpPr>
              <p:spPr>
                <a:xfrm>
                  <a:off x="3854616" y="923229"/>
                  <a:ext cx="88677" cy="1141755"/>
                </a:xfrm>
                <a:custGeom>
                  <a:avLst/>
                  <a:gdLst>
                    <a:gd name="connsiteX0" fmla="*/ 88455 w 88677"/>
                    <a:gd name="connsiteY0" fmla="*/ -230 h 1141755"/>
                    <a:gd name="connsiteX1" fmla="*/ 53997 w 88677"/>
                    <a:gd name="connsiteY1" fmla="*/ 32845 h 1141755"/>
                    <a:gd name="connsiteX2" fmla="*/ 53997 w 88677"/>
                    <a:gd name="connsiteY2" fmla="*/ 1108451 h 1141755"/>
                    <a:gd name="connsiteX3" fmla="*/ 88455 w 88677"/>
                    <a:gd name="connsiteY3" fmla="*/ 1141525 h 11417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8677" h="1141755">
                      <a:moveTo>
                        <a:pt x="88455" y="-230"/>
                      </a:moveTo>
                      <a:cubicBezTo>
                        <a:pt x="74928" y="4042"/>
                        <a:pt x="59021" y="19094"/>
                        <a:pt x="53997" y="32845"/>
                      </a:cubicBezTo>
                      <a:cubicBezTo>
                        <a:pt x="-18276" y="231132"/>
                        <a:pt x="-18317" y="910083"/>
                        <a:pt x="53997" y="1108451"/>
                      </a:cubicBezTo>
                      <a:cubicBezTo>
                        <a:pt x="59021" y="1122181"/>
                        <a:pt x="74928" y="1137254"/>
                        <a:pt x="88455" y="1141525"/>
                      </a:cubicBezTo>
                    </a:path>
                  </a:pathLst>
                </a:custGeom>
                <a:noFill/>
                <a:ln w="12700" cap="rnd">
                  <a:solidFill>
                    <a:srgbClr val="5D5E5E"/>
                  </a:solidFill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grpSp>
              <p:nvGrpSpPr>
                <p:cNvPr id="462" name="グラフィックス 79">
                  <a:extLst>
                    <a:ext uri="{FF2B5EF4-FFF2-40B4-BE49-F238E27FC236}">
                      <a16:creationId xmlns:a16="http://schemas.microsoft.com/office/drawing/2014/main" id="{472F17E1-F12E-03D3-F077-DC9364666DC2}"/>
                    </a:ext>
                  </a:extLst>
                </p:cNvPr>
                <p:cNvGrpSpPr/>
                <p:nvPr/>
              </p:nvGrpSpPr>
              <p:grpSpPr>
                <a:xfrm>
                  <a:off x="3865782" y="1800022"/>
                  <a:ext cx="161835" cy="279469"/>
                  <a:chOff x="2648570" y="1739062"/>
                  <a:chExt cx="161835" cy="279469"/>
                </a:xfrm>
              </p:grpSpPr>
              <p:sp>
                <p:nvSpPr>
                  <p:cNvPr id="467" name="フリーフォーム: 図形 466">
                    <a:extLst>
                      <a:ext uri="{FF2B5EF4-FFF2-40B4-BE49-F238E27FC236}">
                        <a16:creationId xmlns:a16="http://schemas.microsoft.com/office/drawing/2014/main" id="{6DB0C1DE-C80E-903B-28A3-B00727D52867}"/>
                      </a:ext>
                    </a:extLst>
                  </p:cNvPr>
                  <p:cNvSpPr/>
                  <p:nvPr/>
                </p:nvSpPr>
                <p:spPr>
                  <a:xfrm>
                    <a:off x="2648570" y="1739062"/>
                    <a:ext cx="157543" cy="277882"/>
                  </a:xfrm>
                  <a:custGeom>
                    <a:avLst/>
                    <a:gdLst>
                      <a:gd name="connsiteX0" fmla="*/ 73012 w 157543"/>
                      <a:gd name="connsiteY0" fmla="*/ 263201 h 277882"/>
                      <a:gd name="connsiteX1" fmla="*/ 38554 w 157543"/>
                      <a:gd name="connsiteY1" fmla="*/ 230106 h 277882"/>
                      <a:gd name="connsiteX2" fmla="*/ -217 w 157543"/>
                      <a:gd name="connsiteY2" fmla="*/ 25412 h 277882"/>
                      <a:gd name="connsiteX3" fmla="*/ 31475 w 157543"/>
                      <a:gd name="connsiteY3" fmla="*/ -178 h 277882"/>
                      <a:gd name="connsiteX4" fmla="*/ 49660 w 157543"/>
                      <a:gd name="connsiteY4" fmla="*/ -178 h 277882"/>
                      <a:gd name="connsiteX5" fmla="*/ 86885 w 157543"/>
                      <a:gd name="connsiteY5" fmla="*/ 222071 h 277882"/>
                      <a:gd name="connsiteX6" fmla="*/ 157326 w 157543"/>
                      <a:gd name="connsiteY6" fmla="*/ 277704 h 2778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57543" h="277882">
                        <a:moveTo>
                          <a:pt x="73012" y="263201"/>
                        </a:moveTo>
                        <a:cubicBezTo>
                          <a:pt x="59464" y="258909"/>
                          <a:pt x="43558" y="243856"/>
                          <a:pt x="38554" y="230106"/>
                        </a:cubicBezTo>
                        <a:cubicBezTo>
                          <a:pt x="21711" y="183911"/>
                          <a:pt x="8774" y="111618"/>
                          <a:pt x="-217" y="25412"/>
                        </a:cubicBezTo>
                        <a:lnTo>
                          <a:pt x="31475" y="-178"/>
                        </a:lnTo>
                        <a:lnTo>
                          <a:pt x="49660" y="-178"/>
                        </a:lnTo>
                        <a:cubicBezTo>
                          <a:pt x="49660" y="-178"/>
                          <a:pt x="74639" y="200875"/>
                          <a:pt x="86885" y="222071"/>
                        </a:cubicBezTo>
                        <a:cubicBezTo>
                          <a:pt x="99130" y="243267"/>
                          <a:pt x="157326" y="277704"/>
                          <a:pt x="157326" y="277704"/>
                        </a:cubicBezTo>
                        <a:close/>
                      </a:path>
                    </a:pathLst>
                  </a:custGeom>
                  <a:solidFill>
                    <a:srgbClr val="E1E1E1"/>
                  </a:solidFill>
                  <a:ln w="825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 dirty="0"/>
                  </a:p>
                </p:txBody>
              </p:sp>
              <p:sp>
                <p:nvSpPr>
                  <p:cNvPr id="468" name="フリーフォーム: 図形 467">
                    <a:extLst>
                      <a:ext uri="{FF2B5EF4-FFF2-40B4-BE49-F238E27FC236}">
                        <a16:creationId xmlns:a16="http://schemas.microsoft.com/office/drawing/2014/main" id="{4AE3F91C-A76F-435D-629A-7FAF08F7C6A1}"/>
                      </a:ext>
                    </a:extLst>
                  </p:cNvPr>
                  <p:cNvSpPr/>
                  <p:nvPr/>
                </p:nvSpPr>
                <p:spPr>
                  <a:xfrm>
                    <a:off x="2685917" y="1953765"/>
                    <a:ext cx="124488" cy="64766"/>
                  </a:xfrm>
                  <a:custGeom>
                    <a:avLst/>
                    <a:gdLst>
                      <a:gd name="connsiteX0" fmla="*/ -214 w 124488"/>
                      <a:gd name="connsiteY0" fmla="*/ -163 h 64766"/>
                      <a:gd name="connsiteX1" fmla="*/ 5502 w 124488"/>
                      <a:gd name="connsiteY1" fmla="*/ 17025 h 64766"/>
                      <a:gd name="connsiteX2" fmla="*/ 39960 w 124488"/>
                      <a:gd name="connsiteY2" fmla="*/ 50100 h 64766"/>
                      <a:gd name="connsiteX3" fmla="*/ 124275 w 124488"/>
                      <a:gd name="connsiteY3" fmla="*/ 64603 h 64766"/>
                      <a:gd name="connsiteX4" fmla="*/ 53833 w 124488"/>
                      <a:gd name="connsiteY4" fmla="*/ 8969 h 64766"/>
                      <a:gd name="connsiteX5" fmla="*/ 50456 w 124488"/>
                      <a:gd name="connsiteY5" fmla="*/ -163 h 647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4488" h="64766">
                        <a:moveTo>
                          <a:pt x="-214" y="-163"/>
                        </a:moveTo>
                        <a:cubicBezTo>
                          <a:pt x="1637" y="5878"/>
                          <a:pt x="3549" y="11655"/>
                          <a:pt x="5502" y="17025"/>
                        </a:cubicBezTo>
                        <a:cubicBezTo>
                          <a:pt x="10506" y="30755"/>
                          <a:pt x="26413" y="45828"/>
                          <a:pt x="39960" y="50100"/>
                        </a:cubicBezTo>
                        <a:lnTo>
                          <a:pt x="124275" y="64603"/>
                        </a:lnTo>
                        <a:cubicBezTo>
                          <a:pt x="124275" y="64603"/>
                          <a:pt x="66078" y="30166"/>
                          <a:pt x="53833" y="8969"/>
                        </a:cubicBezTo>
                        <a:cubicBezTo>
                          <a:pt x="52796" y="7180"/>
                          <a:pt x="51657" y="3986"/>
                          <a:pt x="50456" y="-163"/>
                        </a:cubicBezTo>
                        <a:close/>
                      </a:path>
                    </a:pathLst>
                  </a:custGeom>
                  <a:solidFill>
                    <a:srgbClr val="B64E0D"/>
                  </a:solidFill>
                  <a:ln w="825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69" name="フリーフォーム: 図形 468">
                    <a:extLst>
                      <a:ext uri="{FF2B5EF4-FFF2-40B4-BE49-F238E27FC236}">
                        <a16:creationId xmlns:a16="http://schemas.microsoft.com/office/drawing/2014/main" id="{A02AD22C-9B11-93DF-603A-7E962C574244}"/>
                      </a:ext>
                    </a:extLst>
                  </p:cNvPr>
                  <p:cNvSpPr/>
                  <p:nvPr/>
                </p:nvSpPr>
                <p:spPr>
                  <a:xfrm>
                    <a:off x="2652700" y="1739062"/>
                    <a:ext cx="157543" cy="277902"/>
                  </a:xfrm>
                  <a:custGeom>
                    <a:avLst/>
                    <a:gdLst>
                      <a:gd name="connsiteX0" fmla="*/ 73012 w 157543"/>
                      <a:gd name="connsiteY0" fmla="*/ 263201 h 277902"/>
                      <a:gd name="connsiteX1" fmla="*/ 38554 w 157543"/>
                      <a:gd name="connsiteY1" fmla="*/ 230106 h 277902"/>
                      <a:gd name="connsiteX2" fmla="*/ -216 w 157543"/>
                      <a:gd name="connsiteY2" fmla="*/ 25412 h 277902"/>
                      <a:gd name="connsiteX3" fmla="*/ 31476 w 157543"/>
                      <a:gd name="connsiteY3" fmla="*/ -178 h 277902"/>
                      <a:gd name="connsiteX4" fmla="*/ 49661 w 157543"/>
                      <a:gd name="connsiteY4" fmla="*/ -178 h 277902"/>
                      <a:gd name="connsiteX5" fmla="*/ 86885 w 157543"/>
                      <a:gd name="connsiteY5" fmla="*/ 222071 h 277902"/>
                      <a:gd name="connsiteX6" fmla="*/ 157327 w 157543"/>
                      <a:gd name="connsiteY6" fmla="*/ 277725 h 2779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57543" h="277902">
                        <a:moveTo>
                          <a:pt x="73012" y="263201"/>
                        </a:moveTo>
                        <a:cubicBezTo>
                          <a:pt x="59465" y="258909"/>
                          <a:pt x="43558" y="243856"/>
                          <a:pt x="38554" y="230106"/>
                        </a:cubicBezTo>
                        <a:cubicBezTo>
                          <a:pt x="21712" y="183911"/>
                          <a:pt x="8775" y="111618"/>
                          <a:pt x="-216" y="25412"/>
                        </a:cubicBezTo>
                        <a:lnTo>
                          <a:pt x="31476" y="-178"/>
                        </a:lnTo>
                        <a:lnTo>
                          <a:pt x="49661" y="-178"/>
                        </a:lnTo>
                        <a:cubicBezTo>
                          <a:pt x="49661" y="-178"/>
                          <a:pt x="74640" y="200875"/>
                          <a:pt x="86885" y="222071"/>
                        </a:cubicBezTo>
                        <a:cubicBezTo>
                          <a:pt x="99130" y="243267"/>
                          <a:pt x="157327" y="277725"/>
                          <a:pt x="157327" y="277725"/>
                        </a:cubicBez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A1A1A1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463" name="グラフィックス 79">
                  <a:extLst>
                    <a:ext uri="{FF2B5EF4-FFF2-40B4-BE49-F238E27FC236}">
                      <a16:creationId xmlns:a16="http://schemas.microsoft.com/office/drawing/2014/main" id="{BDA6E2DA-B197-46CB-D3ED-99B670AC8317}"/>
                    </a:ext>
                  </a:extLst>
                </p:cNvPr>
                <p:cNvGrpSpPr/>
                <p:nvPr/>
              </p:nvGrpSpPr>
              <p:grpSpPr>
                <a:xfrm>
                  <a:off x="3870077" y="907118"/>
                  <a:ext cx="157705" cy="279469"/>
                  <a:chOff x="2652865" y="846158"/>
                  <a:chExt cx="157705" cy="279469"/>
                </a:xfrm>
              </p:grpSpPr>
              <p:sp>
                <p:nvSpPr>
                  <p:cNvPr id="464" name="フリーフォーム: 図形 463">
                    <a:extLst>
                      <a:ext uri="{FF2B5EF4-FFF2-40B4-BE49-F238E27FC236}">
                        <a16:creationId xmlns:a16="http://schemas.microsoft.com/office/drawing/2014/main" id="{2EA82197-AE86-FB50-A524-2C1D404259B2}"/>
                      </a:ext>
                    </a:extLst>
                  </p:cNvPr>
                  <p:cNvSpPr/>
                  <p:nvPr/>
                </p:nvSpPr>
                <p:spPr>
                  <a:xfrm flipV="1">
                    <a:off x="2652865" y="847724"/>
                    <a:ext cx="157543" cy="277902"/>
                  </a:xfrm>
                  <a:custGeom>
                    <a:avLst/>
                    <a:gdLst>
                      <a:gd name="connsiteX0" fmla="*/ 73012 w 157543"/>
                      <a:gd name="connsiteY0" fmla="*/ 263035 h 277902"/>
                      <a:gd name="connsiteX1" fmla="*/ 38554 w 157543"/>
                      <a:gd name="connsiteY1" fmla="*/ 229940 h 277902"/>
                      <a:gd name="connsiteX2" fmla="*/ -216 w 157543"/>
                      <a:gd name="connsiteY2" fmla="*/ 25246 h 277902"/>
                      <a:gd name="connsiteX3" fmla="*/ 31476 w 157543"/>
                      <a:gd name="connsiteY3" fmla="*/ -344 h 277902"/>
                      <a:gd name="connsiteX4" fmla="*/ 49661 w 157543"/>
                      <a:gd name="connsiteY4" fmla="*/ -344 h 277902"/>
                      <a:gd name="connsiteX5" fmla="*/ 86885 w 157543"/>
                      <a:gd name="connsiteY5" fmla="*/ 221906 h 277902"/>
                      <a:gd name="connsiteX6" fmla="*/ 157327 w 157543"/>
                      <a:gd name="connsiteY6" fmla="*/ 277559 h 2779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57543" h="277902">
                        <a:moveTo>
                          <a:pt x="73012" y="263035"/>
                        </a:moveTo>
                        <a:cubicBezTo>
                          <a:pt x="59465" y="258743"/>
                          <a:pt x="43558" y="243691"/>
                          <a:pt x="38554" y="229940"/>
                        </a:cubicBezTo>
                        <a:cubicBezTo>
                          <a:pt x="21712" y="183745"/>
                          <a:pt x="8775" y="111452"/>
                          <a:pt x="-216" y="25246"/>
                        </a:cubicBezTo>
                        <a:lnTo>
                          <a:pt x="31476" y="-344"/>
                        </a:lnTo>
                        <a:lnTo>
                          <a:pt x="49661" y="-344"/>
                        </a:lnTo>
                        <a:cubicBezTo>
                          <a:pt x="49661" y="-344"/>
                          <a:pt x="74640" y="200710"/>
                          <a:pt x="86885" y="221906"/>
                        </a:cubicBezTo>
                        <a:cubicBezTo>
                          <a:pt x="99130" y="243101"/>
                          <a:pt x="157327" y="277559"/>
                          <a:pt x="157327" y="277559"/>
                        </a:cubicBezTo>
                        <a:close/>
                      </a:path>
                    </a:pathLst>
                  </a:custGeom>
                  <a:solidFill>
                    <a:srgbClr val="E1E1E1"/>
                  </a:solidFill>
                  <a:ln w="825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65" name="フリーフォーム: 図形 464">
                    <a:extLst>
                      <a:ext uri="{FF2B5EF4-FFF2-40B4-BE49-F238E27FC236}">
                        <a16:creationId xmlns:a16="http://schemas.microsoft.com/office/drawing/2014/main" id="{59B4ED61-75EC-F49B-F582-03CDC59B907A}"/>
                      </a:ext>
                    </a:extLst>
                  </p:cNvPr>
                  <p:cNvSpPr/>
                  <p:nvPr/>
                </p:nvSpPr>
                <p:spPr>
                  <a:xfrm flipV="1">
                    <a:off x="2686082" y="846158"/>
                    <a:ext cx="124488" cy="64766"/>
                  </a:xfrm>
                  <a:custGeom>
                    <a:avLst/>
                    <a:gdLst>
                      <a:gd name="connsiteX0" fmla="*/ -214 w 124488"/>
                      <a:gd name="connsiteY0" fmla="*/ -369 h 64766"/>
                      <a:gd name="connsiteX1" fmla="*/ 5502 w 124488"/>
                      <a:gd name="connsiteY1" fmla="*/ 16819 h 64766"/>
                      <a:gd name="connsiteX2" fmla="*/ 39960 w 124488"/>
                      <a:gd name="connsiteY2" fmla="*/ 49894 h 64766"/>
                      <a:gd name="connsiteX3" fmla="*/ 124275 w 124488"/>
                      <a:gd name="connsiteY3" fmla="*/ 64397 h 64766"/>
                      <a:gd name="connsiteX4" fmla="*/ 53833 w 124488"/>
                      <a:gd name="connsiteY4" fmla="*/ 8764 h 64766"/>
                      <a:gd name="connsiteX5" fmla="*/ 50456 w 124488"/>
                      <a:gd name="connsiteY5" fmla="*/ -369 h 647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4488" h="64766">
                        <a:moveTo>
                          <a:pt x="-214" y="-369"/>
                        </a:moveTo>
                        <a:cubicBezTo>
                          <a:pt x="1637" y="5672"/>
                          <a:pt x="3549" y="11449"/>
                          <a:pt x="5502" y="16819"/>
                        </a:cubicBezTo>
                        <a:cubicBezTo>
                          <a:pt x="10506" y="30549"/>
                          <a:pt x="26413" y="45622"/>
                          <a:pt x="39960" y="49894"/>
                        </a:cubicBezTo>
                        <a:lnTo>
                          <a:pt x="124275" y="64397"/>
                        </a:lnTo>
                        <a:cubicBezTo>
                          <a:pt x="124275" y="64397"/>
                          <a:pt x="66079" y="29960"/>
                          <a:pt x="53833" y="8764"/>
                        </a:cubicBezTo>
                        <a:cubicBezTo>
                          <a:pt x="52796" y="6974"/>
                          <a:pt x="51657" y="3780"/>
                          <a:pt x="50456" y="-369"/>
                        </a:cubicBezTo>
                        <a:close/>
                      </a:path>
                    </a:pathLst>
                  </a:custGeom>
                  <a:solidFill>
                    <a:srgbClr val="B64E0D"/>
                  </a:solidFill>
                  <a:ln w="8251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66" name="フリーフォーム: 図形 465">
                    <a:extLst>
                      <a:ext uri="{FF2B5EF4-FFF2-40B4-BE49-F238E27FC236}">
                        <a16:creationId xmlns:a16="http://schemas.microsoft.com/office/drawing/2014/main" id="{370B7D6B-9E2B-3A70-6E72-2B1DC75ED475}"/>
                      </a:ext>
                    </a:extLst>
                  </p:cNvPr>
                  <p:cNvSpPr/>
                  <p:nvPr/>
                </p:nvSpPr>
                <p:spPr>
                  <a:xfrm flipV="1">
                    <a:off x="2652868" y="847725"/>
                    <a:ext cx="157542" cy="277902"/>
                  </a:xfrm>
                  <a:custGeom>
                    <a:avLst/>
                    <a:gdLst>
                      <a:gd name="connsiteX0" fmla="*/ 73012 w 157543"/>
                      <a:gd name="connsiteY0" fmla="*/ 263035 h 277902"/>
                      <a:gd name="connsiteX1" fmla="*/ 38554 w 157543"/>
                      <a:gd name="connsiteY1" fmla="*/ 229940 h 277902"/>
                      <a:gd name="connsiteX2" fmla="*/ -216 w 157543"/>
                      <a:gd name="connsiteY2" fmla="*/ 25246 h 277902"/>
                      <a:gd name="connsiteX3" fmla="*/ 31476 w 157543"/>
                      <a:gd name="connsiteY3" fmla="*/ -344 h 277902"/>
                      <a:gd name="connsiteX4" fmla="*/ 49661 w 157543"/>
                      <a:gd name="connsiteY4" fmla="*/ -344 h 277902"/>
                      <a:gd name="connsiteX5" fmla="*/ 86885 w 157543"/>
                      <a:gd name="connsiteY5" fmla="*/ 221906 h 277902"/>
                      <a:gd name="connsiteX6" fmla="*/ 157327 w 157543"/>
                      <a:gd name="connsiteY6" fmla="*/ 277559 h 2779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57543" h="277902">
                        <a:moveTo>
                          <a:pt x="73012" y="263035"/>
                        </a:moveTo>
                        <a:cubicBezTo>
                          <a:pt x="59465" y="258743"/>
                          <a:pt x="43558" y="243691"/>
                          <a:pt x="38554" y="229940"/>
                        </a:cubicBezTo>
                        <a:cubicBezTo>
                          <a:pt x="21712" y="183745"/>
                          <a:pt x="8775" y="111452"/>
                          <a:pt x="-216" y="25246"/>
                        </a:cubicBezTo>
                        <a:lnTo>
                          <a:pt x="31476" y="-344"/>
                        </a:lnTo>
                        <a:lnTo>
                          <a:pt x="49661" y="-344"/>
                        </a:lnTo>
                        <a:cubicBezTo>
                          <a:pt x="49661" y="-344"/>
                          <a:pt x="74640" y="200710"/>
                          <a:pt x="86885" y="221906"/>
                        </a:cubicBezTo>
                        <a:cubicBezTo>
                          <a:pt x="99130" y="243101"/>
                          <a:pt x="157327" y="277559"/>
                          <a:pt x="157327" y="277559"/>
                        </a:cubicBez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A1A1A1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 dirty="0"/>
                  </a:p>
                </p:txBody>
              </p:sp>
            </p:grpSp>
          </p:grpSp>
          <p:grpSp>
            <p:nvGrpSpPr>
              <p:cNvPr id="470" name="グループ化 469">
                <a:extLst>
                  <a:ext uri="{FF2B5EF4-FFF2-40B4-BE49-F238E27FC236}">
                    <a16:creationId xmlns:a16="http://schemas.microsoft.com/office/drawing/2014/main" id="{7466053C-5E2E-E3C3-380D-090E208C318D}"/>
                  </a:ext>
                </a:extLst>
              </p:cNvPr>
              <p:cNvGrpSpPr/>
              <p:nvPr/>
            </p:nvGrpSpPr>
            <p:grpSpPr>
              <a:xfrm>
                <a:off x="652534" y="3037029"/>
                <a:ext cx="115066" cy="186287"/>
                <a:chOff x="3846436" y="2002028"/>
                <a:chExt cx="133999" cy="216939"/>
              </a:xfrm>
            </p:grpSpPr>
            <p:sp>
              <p:nvSpPr>
                <p:cNvPr id="471" name="フリーフォーム: 図形 470">
                  <a:extLst>
                    <a:ext uri="{FF2B5EF4-FFF2-40B4-BE49-F238E27FC236}">
                      <a16:creationId xmlns:a16="http://schemas.microsoft.com/office/drawing/2014/main" id="{67950BF1-BBEC-EC72-F5FA-A7D2E9B24B39}"/>
                    </a:ext>
                  </a:extLst>
                </p:cNvPr>
                <p:cNvSpPr/>
                <p:nvPr/>
              </p:nvSpPr>
              <p:spPr>
                <a:xfrm>
                  <a:off x="3872200" y="2002028"/>
                  <a:ext cx="108235" cy="93752"/>
                </a:xfrm>
                <a:custGeom>
                  <a:avLst/>
                  <a:gdLst>
                    <a:gd name="connsiteX0" fmla="*/ 63875 w 108235"/>
                    <a:gd name="connsiteY0" fmla="*/ -154 h 93752"/>
                    <a:gd name="connsiteX1" fmla="*/ 60743 w 108235"/>
                    <a:gd name="connsiteY1" fmla="*/ 42868 h 93752"/>
                    <a:gd name="connsiteX2" fmla="*/ 3055 w 108235"/>
                    <a:gd name="connsiteY2" fmla="*/ 80398 h 93752"/>
                    <a:gd name="connsiteX3" fmla="*/ 940 w 108235"/>
                    <a:gd name="connsiteY3" fmla="*/ 90325 h 93752"/>
                    <a:gd name="connsiteX4" fmla="*/ 940 w 108235"/>
                    <a:gd name="connsiteY4" fmla="*/ 90325 h 93752"/>
                    <a:gd name="connsiteX5" fmla="*/ 10866 w 108235"/>
                    <a:gd name="connsiteY5" fmla="*/ 92439 h 93752"/>
                    <a:gd name="connsiteX6" fmla="*/ 67863 w 108235"/>
                    <a:gd name="connsiteY6" fmla="*/ 55357 h 93752"/>
                    <a:gd name="connsiteX7" fmla="*/ 108016 w 108235"/>
                    <a:gd name="connsiteY7" fmla="*/ 63880 h 93752"/>
                    <a:gd name="connsiteX8" fmla="*/ 63875 w 108235"/>
                    <a:gd name="connsiteY8" fmla="*/ -154 h 937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08235" h="93752">
                      <a:moveTo>
                        <a:pt x="63875" y="-154"/>
                      </a:moveTo>
                      <a:cubicBezTo>
                        <a:pt x="58160" y="16811"/>
                        <a:pt x="57204" y="31640"/>
                        <a:pt x="60743" y="42868"/>
                      </a:cubicBezTo>
                      <a:lnTo>
                        <a:pt x="3055" y="80398"/>
                      </a:lnTo>
                      <a:cubicBezTo>
                        <a:pt x="-281" y="82554"/>
                        <a:pt x="-1217" y="87008"/>
                        <a:pt x="940" y="90325"/>
                      </a:cubicBezTo>
                      <a:cubicBezTo>
                        <a:pt x="940" y="90325"/>
                        <a:pt x="940" y="90325"/>
                        <a:pt x="940" y="90325"/>
                      </a:cubicBezTo>
                      <a:cubicBezTo>
                        <a:pt x="3096" y="93660"/>
                        <a:pt x="7551" y="94596"/>
                        <a:pt x="10866" y="92439"/>
                      </a:cubicBezTo>
                      <a:lnTo>
                        <a:pt x="67863" y="55357"/>
                      </a:lnTo>
                      <a:cubicBezTo>
                        <a:pt x="76019" y="64003"/>
                        <a:pt x="89506" y="67501"/>
                        <a:pt x="108016" y="63880"/>
                      </a:cubicBezTo>
                      <a:cubicBezTo>
                        <a:pt x="89343" y="52510"/>
                        <a:pt x="71850" y="22608"/>
                        <a:pt x="63875" y="-154"/>
                      </a:cubicBezTo>
                      <a:close/>
                    </a:path>
                  </a:pathLst>
                </a:custGeom>
                <a:solidFill>
                  <a:srgbClr val="222324"/>
                </a:solidFill>
                <a:ln w="12700" cap="rnd">
                  <a:solidFill>
                    <a:srgbClr val="1E1B1F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472" name="フリーフォーム: 図形 471">
                  <a:extLst>
                    <a:ext uri="{FF2B5EF4-FFF2-40B4-BE49-F238E27FC236}">
                      <a16:creationId xmlns:a16="http://schemas.microsoft.com/office/drawing/2014/main" id="{BE177394-9298-9BEF-C780-C0F008B707F0}"/>
                    </a:ext>
                  </a:extLst>
                </p:cNvPr>
                <p:cNvSpPr/>
                <p:nvPr/>
              </p:nvSpPr>
              <p:spPr>
                <a:xfrm>
                  <a:off x="3846436" y="2045456"/>
                  <a:ext cx="82210" cy="173511"/>
                </a:xfrm>
                <a:custGeom>
                  <a:avLst/>
                  <a:gdLst>
                    <a:gd name="connsiteX0" fmla="*/ 54749 w 82210"/>
                    <a:gd name="connsiteY0" fmla="*/ 22599 h 173511"/>
                    <a:gd name="connsiteX1" fmla="*/ 81986 w 82210"/>
                    <a:gd name="connsiteY1" fmla="*/ 173368 h 173511"/>
                    <a:gd name="connsiteX2" fmla="*/ 2635 w 82210"/>
                    <a:gd name="connsiteY2" fmla="*/ -143 h 1735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82210" h="173511">
                      <a:moveTo>
                        <a:pt x="54749" y="22599"/>
                      </a:moveTo>
                      <a:lnTo>
                        <a:pt x="81986" y="173368"/>
                      </a:lnTo>
                      <a:cubicBezTo>
                        <a:pt x="-15591" y="112711"/>
                        <a:pt x="-843" y="13853"/>
                        <a:pt x="2635" y="-143"/>
                      </a:cubicBezTo>
                      <a:close/>
                    </a:path>
                  </a:pathLst>
                </a:custGeom>
                <a:solidFill>
                  <a:srgbClr val="121013"/>
                </a:solidFill>
                <a:ln w="12700" cap="rnd">
                  <a:solidFill>
                    <a:srgbClr val="1E1B1F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492" name="グループ化 491">
                <a:extLst>
                  <a:ext uri="{FF2B5EF4-FFF2-40B4-BE49-F238E27FC236}">
                    <a16:creationId xmlns:a16="http://schemas.microsoft.com/office/drawing/2014/main" id="{03DA8857-1175-7D8E-9419-07C69D415E40}"/>
                  </a:ext>
                </a:extLst>
              </p:cNvPr>
              <p:cNvGrpSpPr/>
              <p:nvPr/>
            </p:nvGrpSpPr>
            <p:grpSpPr>
              <a:xfrm>
                <a:off x="688832" y="2081309"/>
                <a:ext cx="870732" cy="1039108"/>
                <a:chOff x="688832" y="2081309"/>
                <a:chExt cx="870732" cy="1039108"/>
              </a:xfrm>
            </p:grpSpPr>
            <p:sp>
              <p:nvSpPr>
                <p:cNvPr id="474" name="フリーフォーム: 図形 473">
                  <a:extLst>
                    <a:ext uri="{FF2B5EF4-FFF2-40B4-BE49-F238E27FC236}">
                      <a16:creationId xmlns:a16="http://schemas.microsoft.com/office/drawing/2014/main" id="{F03BAB7D-BF1D-2FF1-7556-8350156D5BF9}"/>
                    </a:ext>
                  </a:extLst>
                </p:cNvPr>
                <p:cNvSpPr/>
                <p:nvPr/>
              </p:nvSpPr>
              <p:spPr>
                <a:xfrm>
                  <a:off x="688832" y="2081309"/>
                  <a:ext cx="870732" cy="1039108"/>
                </a:xfrm>
                <a:custGeom>
                  <a:avLst/>
                  <a:gdLst>
                    <a:gd name="connsiteX0" fmla="*/ 511845 w 1014002"/>
                    <a:gd name="connsiteY0" fmla="*/ -230 h 1210082"/>
                    <a:gd name="connsiteX1" fmla="*/ 88401 w 1014002"/>
                    <a:gd name="connsiteY1" fmla="*/ 36079 h 1210082"/>
                    <a:gd name="connsiteX2" fmla="*/ 53942 w 1014002"/>
                    <a:gd name="connsiteY2" fmla="*/ 69154 h 1210082"/>
                    <a:gd name="connsiteX3" fmla="*/ 53942 w 1014002"/>
                    <a:gd name="connsiteY3" fmla="*/ 1140468 h 1210082"/>
                    <a:gd name="connsiteX4" fmla="*/ 88401 w 1014002"/>
                    <a:gd name="connsiteY4" fmla="*/ 1173543 h 1210082"/>
                    <a:gd name="connsiteX5" fmla="*/ 511845 w 1014002"/>
                    <a:gd name="connsiteY5" fmla="*/ 1209853 h 1210082"/>
                    <a:gd name="connsiteX6" fmla="*/ 731835 w 1014002"/>
                    <a:gd name="connsiteY6" fmla="*/ 1208897 h 1210082"/>
                    <a:gd name="connsiteX7" fmla="*/ 943568 w 1014002"/>
                    <a:gd name="connsiteY7" fmla="*/ 1202937 h 1210082"/>
                    <a:gd name="connsiteX8" fmla="*/ 992163 w 1014002"/>
                    <a:gd name="connsiteY8" fmla="*/ 1173808 h 1210082"/>
                    <a:gd name="connsiteX9" fmla="*/ 1013847 w 1014002"/>
                    <a:gd name="connsiteY9" fmla="*/ 1134773 h 1210082"/>
                    <a:gd name="connsiteX10" fmla="*/ 1013847 w 1014002"/>
                    <a:gd name="connsiteY10" fmla="*/ 74850 h 1210082"/>
                    <a:gd name="connsiteX11" fmla="*/ 992163 w 1014002"/>
                    <a:gd name="connsiteY11" fmla="*/ 35815 h 1210082"/>
                    <a:gd name="connsiteX12" fmla="*/ 943568 w 1014002"/>
                    <a:gd name="connsiteY12" fmla="*/ 6666 h 1210082"/>
                    <a:gd name="connsiteX13" fmla="*/ 731835 w 1014002"/>
                    <a:gd name="connsiteY13" fmla="*/ 726 h 1210082"/>
                    <a:gd name="connsiteX14" fmla="*/ 511845 w 1014002"/>
                    <a:gd name="connsiteY14" fmla="*/ -230 h 1210082"/>
                    <a:gd name="connsiteX15" fmla="*/ 511845 w 1014002"/>
                    <a:gd name="connsiteY15" fmla="*/ -230 h 1210082"/>
                    <a:gd name="connsiteX16" fmla="*/ 88401 w 1014002"/>
                    <a:gd name="connsiteY16" fmla="*/ 36079 h 1210082"/>
                    <a:gd name="connsiteX17" fmla="*/ 53942 w 1014002"/>
                    <a:gd name="connsiteY17" fmla="*/ 69154 h 1210082"/>
                    <a:gd name="connsiteX18" fmla="*/ 53942 w 1014002"/>
                    <a:gd name="connsiteY18" fmla="*/ 1140468 h 1210082"/>
                    <a:gd name="connsiteX19" fmla="*/ 88401 w 1014002"/>
                    <a:gd name="connsiteY19" fmla="*/ 1173543 h 1210082"/>
                    <a:gd name="connsiteX20" fmla="*/ 511845 w 1014002"/>
                    <a:gd name="connsiteY20" fmla="*/ 1209853 h 1210082"/>
                    <a:gd name="connsiteX21" fmla="*/ 731835 w 1014002"/>
                    <a:gd name="connsiteY21" fmla="*/ 1208897 h 1210082"/>
                    <a:gd name="connsiteX22" fmla="*/ 943568 w 1014002"/>
                    <a:gd name="connsiteY22" fmla="*/ 1202937 h 1210082"/>
                    <a:gd name="connsiteX23" fmla="*/ 992163 w 1014002"/>
                    <a:gd name="connsiteY23" fmla="*/ 1173808 h 1210082"/>
                    <a:gd name="connsiteX24" fmla="*/ 1013847 w 1014002"/>
                    <a:gd name="connsiteY24" fmla="*/ 1134773 h 1210082"/>
                    <a:gd name="connsiteX25" fmla="*/ 1013847 w 1014002"/>
                    <a:gd name="connsiteY25" fmla="*/ 74850 h 1210082"/>
                    <a:gd name="connsiteX26" fmla="*/ 992163 w 1014002"/>
                    <a:gd name="connsiteY26" fmla="*/ 35815 h 1210082"/>
                    <a:gd name="connsiteX27" fmla="*/ 943568 w 1014002"/>
                    <a:gd name="connsiteY27" fmla="*/ 6666 h 1210082"/>
                    <a:gd name="connsiteX28" fmla="*/ 731835 w 1014002"/>
                    <a:gd name="connsiteY28" fmla="*/ 726 h 1210082"/>
                    <a:gd name="connsiteX29" fmla="*/ 511845 w 1014002"/>
                    <a:gd name="connsiteY29" fmla="*/ -230 h 1210082"/>
                    <a:gd name="connsiteX0" fmla="*/ 731990 w 1014002"/>
                    <a:gd name="connsiteY0" fmla="*/ 957 h 1210083"/>
                    <a:gd name="connsiteX1" fmla="*/ 512000 w 1014002"/>
                    <a:gd name="connsiteY1" fmla="*/ 1 h 1210083"/>
                    <a:gd name="connsiteX2" fmla="*/ 88556 w 1014002"/>
                    <a:gd name="connsiteY2" fmla="*/ 36310 h 1210083"/>
                    <a:gd name="connsiteX3" fmla="*/ 54097 w 1014002"/>
                    <a:gd name="connsiteY3" fmla="*/ 69385 h 1210083"/>
                    <a:gd name="connsiteX4" fmla="*/ 54097 w 1014002"/>
                    <a:gd name="connsiteY4" fmla="*/ 1140699 h 1210083"/>
                    <a:gd name="connsiteX5" fmla="*/ 88556 w 1014002"/>
                    <a:gd name="connsiteY5" fmla="*/ 1173774 h 1210083"/>
                    <a:gd name="connsiteX6" fmla="*/ 512000 w 1014002"/>
                    <a:gd name="connsiteY6" fmla="*/ 1210084 h 1210083"/>
                    <a:gd name="connsiteX7" fmla="*/ 731990 w 1014002"/>
                    <a:gd name="connsiteY7" fmla="*/ 1209128 h 1210083"/>
                    <a:gd name="connsiteX8" fmla="*/ 943723 w 1014002"/>
                    <a:gd name="connsiteY8" fmla="*/ 1203168 h 1210083"/>
                    <a:gd name="connsiteX9" fmla="*/ 992318 w 1014002"/>
                    <a:gd name="connsiteY9" fmla="*/ 1174039 h 1210083"/>
                    <a:gd name="connsiteX10" fmla="*/ 1014002 w 1014002"/>
                    <a:gd name="connsiteY10" fmla="*/ 1135004 h 1210083"/>
                    <a:gd name="connsiteX11" fmla="*/ 1014002 w 1014002"/>
                    <a:gd name="connsiteY11" fmla="*/ 75081 h 1210083"/>
                    <a:gd name="connsiteX12" fmla="*/ 992318 w 1014002"/>
                    <a:gd name="connsiteY12" fmla="*/ 36046 h 1210083"/>
                    <a:gd name="connsiteX13" fmla="*/ 943723 w 1014002"/>
                    <a:gd name="connsiteY13" fmla="*/ 6897 h 1210083"/>
                    <a:gd name="connsiteX14" fmla="*/ 731990 w 1014002"/>
                    <a:gd name="connsiteY14" fmla="*/ 957 h 1210083"/>
                    <a:gd name="connsiteX15" fmla="*/ 512000 w 1014002"/>
                    <a:gd name="connsiteY15" fmla="*/ 1 h 1210083"/>
                    <a:gd name="connsiteX16" fmla="*/ 512000 w 1014002"/>
                    <a:gd name="connsiteY16" fmla="*/ 1 h 1210083"/>
                    <a:gd name="connsiteX17" fmla="*/ 88556 w 1014002"/>
                    <a:gd name="connsiteY17" fmla="*/ 36310 h 1210083"/>
                    <a:gd name="connsiteX18" fmla="*/ 54097 w 1014002"/>
                    <a:gd name="connsiteY18" fmla="*/ 69385 h 1210083"/>
                    <a:gd name="connsiteX19" fmla="*/ 54097 w 1014002"/>
                    <a:gd name="connsiteY19" fmla="*/ 1140699 h 1210083"/>
                    <a:gd name="connsiteX20" fmla="*/ 88556 w 1014002"/>
                    <a:gd name="connsiteY20" fmla="*/ 1173774 h 1210083"/>
                    <a:gd name="connsiteX21" fmla="*/ 512000 w 1014002"/>
                    <a:gd name="connsiteY21" fmla="*/ 1210084 h 1210083"/>
                    <a:gd name="connsiteX22" fmla="*/ 731990 w 1014002"/>
                    <a:gd name="connsiteY22" fmla="*/ 1209128 h 1210083"/>
                    <a:gd name="connsiteX23" fmla="*/ 943723 w 1014002"/>
                    <a:gd name="connsiteY23" fmla="*/ 1203168 h 1210083"/>
                    <a:gd name="connsiteX24" fmla="*/ 992318 w 1014002"/>
                    <a:gd name="connsiteY24" fmla="*/ 1174039 h 1210083"/>
                    <a:gd name="connsiteX25" fmla="*/ 1014002 w 1014002"/>
                    <a:gd name="connsiteY25" fmla="*/ 1135004 h 1210083"/>
                    <a:gd name="connsiteX26" fmla="*/ 1014002 w 1014002"/>
                    <a:gd name="connsiteY26" fmla="*/ 75081 h 1210083"/>
                    <a:gd name="connsiteX27" fmla="*/ 992318 w 1014002"/>
                    <a:gd name="connsiteY27" fmla="*/ 36046 h 1210083"/>
                    <a:gd name="connsiteX28" fmla="*/ 943723 w 1014002"/>
                    <a:gd name="connsiteY28" fmla="*/ 6897 h 1210083"/>
                    <a:gd name="connsiteX29" fmla="*/ 838476 w 1014002"/>
                    <a:gd name="connsiteY29" fmla="*/ 107443 h 1210083"/>
                    <a:gd name="connsiteX0" fmla="*/ 731990 w 1014002"/>
                    <a:gd name="connsiteY0" fmla="*/ 956 h 1210083"/>
                    <a:gd name="connsiteX1" fmla="*/ 512000 w 1014002"/>
                    <a:gd name="connsiteY1" fmla="*/ 0 h 1210083"/>
                    <a:gd name="connsiteX2" fmla="*/ 88556 w 1014002"/>
                    <a:gd name="connsiteY2" fmla="*/ 36309 h 1210083"/>
                    <a:gd name="connsiteX3" fmla="*/ 54097 w 1014002"/>
                    <a:gd name="connsiteY3" fmla="*/ 69384 h 1210083"/>
                    <a:gd name="connsiteX4" fmla="*/ 54097 w 1014002"/>
                    <a:gd name="connsiteY4" fmla="*/ 1140698 h 1210083"/>
                    <a:gd name="connsiteX5" fmla="*/ 88556 w 1014002"/>
                    <a:gd name="connsiteY5" fmla="*/ 1173773 h 1210083"/>
                    <a:gd name="connsiteX6" fmla="*/ 512000 w 1014002"/>
                    <a:gd name="connsiteY6" fmla="*/ 1210083 h 1210083"/>
                    <a:gd name="connsiteX7" fmla="*/ 731990 w 1014002"/>
                    <a:gd name="connsiteY7" fmla="*/ 1209127 h 1210083"/>
                    <a:gd name="connsiteX8" fmla="*/ 943723 w 1014002"/>
                    <a:gd name="connsiteY8" fmla="*/ 1203167 h 1210083"/>
                    <a:gd name="connsiteX9" fmla="*/ 992318 w 1014002"/>
                    <a:gd name="connsiteY9" fmla="*/ 1174038 h 1210083"/>
                    <a:gd name="connsiteX10" fmla="*/ 1014002 w 1014002"/>
                    <a:gd name="connsiteY10" fmla="*/ 1135003 h 1210083"/>
                    <a:gd name="connsiteX11" fmla="*/ 1014002 w 1014002"/>
                    <a:gd name="connsiteY11" fmla="*/ 75080 h 1210083"/>
                    <a:gd name="connsiteX12" fmla="*/ 992318 w 1014002"/>
                    <a:gd name="connsiteY12" fmla="*/ 36045 h 1210083"/>
                    <a:gd name="connsiteX13" fmla="*/ 943723 w 1014002"/>
                    <a:gd name="connsiteY13" fmla="*/ 6896 h 1210083"/>
                    <a:gd name="connsiteX14" fmla="*/ 731990 w 1014002"/>
                    <a:gd name="connsiteY14" fmla="*/ 956 h 1210083"/>
                    <a:gd name="connsiteX15" fmla="*/ 512000 w 1014002"/>
                    <a:gd name="connsiteY15" fmla="*/ 0 h 1210083"/>
                    <a:gd name="connsiteX16" fmla="*/ 731990 w 1014002"/>
                    <a:gd name="connsiteY16" fmla="*/ 956 h 1210083"/>
                    <a:gd name="connsiteX17" fmla="*/ 512000 w 1014002"/>
                    <a:gd name="connsiteY17" fmla="*/ 0 h 1210083"/>
                    <a:gd name="connsiteX18" fmla="*/ 88556 w 1014002"/>
                    <a:gd name="connsiteY18" fmla="*/ 36309 h 1210083"/>
                    <a:gd name="connsiteX19" fmla="*/ 54097 w 1014002"/>
                    <a:gd name="connsiteY19" fmla="*/ 69384 h 1210083"/>
                    <a:gd name="connsiteX20" fmla="*/ 54097 w 1014002"/>
                    <a:gd name="connsiteY20" fmla="*/ 1140698 h 1210083"/>
                    <a:gd name="connsiteX21" fmla="*/ 88556 w 1014002"/>
                    <a:gd name="connsiteY21" fmla="*/ 1173773 h 1210083"/>
                    <a:gd name="connsiteX22" fmla="*/ 512000 w 1014002"/>
                    <a:gd name="connsiteY22" fmla="*/ 1210083 h 1210083"/>
                    <a:gd name="connsiteX23" fmla="*/ 731990 w 1014002"/>
                    <a:gd name="connsiteY23" fmla="*/ 1209127 h 1210083"/>
                    <a:gd name="connsiteX24" fmla="*/ 943723 w 1014002"/>
                    <a:gd name="connsiteY24" fmla="*/ 1203167 h 1210083"/>
                    <a:gd name="connsiteX25" fmla="*/ 992318 w 1014002"/>
                    <a:gd name="connsiteY25" fmla="*/ 1174038 h 1210083"/>
                    <a:gd name="connsiteX26" fmla="*/ 1014002 w 1014002"/>
                    <a:gd name="connsiteY26" fmla="*/ 1135003 h 1210083"/>
                    <a:gd name="connsiteX27" fmla="*/ 1014002 w 1014002"/>
                    <a:gd name="connsiteY27" fmla="*/ 75080 h 1210083"/>
                    <a:gd name="connsiteX28" fmla="*/ 992318 w 1014002"/>
                    <a:gd name="connsiteY28" fmla="*/ 36045 h 1210083"/>
                    <a:gd name="connsiteX29" fmla="*/ 943723 w 1014002"/>
                    <a:gd name="connsiteY29" fmla="*/ 6896 h 1210083"/>
                    <a:gd name="connsiteX0" fmla="*/ 731990 w 1014002"/>
                    <a:gd name="connsiteY0" fmla="*/ 956 h 1210083"/>
                    <a:gd name="connsiteX1" fmla="*/ 512000 w 1014002"/>
                    <a:gd name="connsiteY1" fmla="*/ 0 h 1210083"/>
                    <a:gd name="connsiteX2" fmla="*/ 88556 w 1014002"/>
                    <a:gd name="connsiteY2" fmla="*/ 36309 h 1210083"/>
                    <a:gd name="connsiteX3" fmla="*/ 54097 w 1014002"/>
                    <a:gd name="connsiteY3" fmla="*/ 69384 h 1210083"/>
                    <a:gd name="connsiteX4" fmla="*/ 54097 w 1014002"/>
                    <a:gd name="connsiteY4" fmla="*/ 1140698 h 1210083"/>
                    <a:gd name="connsiteX5" fmla="*/ 88556 w 1014002"/>
                    <a:gd name="connsiteY5" fmla="*/ 1173773 h 1210083"/>
                    <a:gd name="connsiteX6" fmla="*/ 512000 w 1014002"/>
                    <a:gd name="connsiteY6" fmla="*/ 1210083 h 1210083"/>
                    <a:gd name="connsiteX7" fmla="*/ 731990 w 1014002"/>
                    <a:gd name="connsiteY7" fmla="*/ 1209127 h 1210083"/>
                    <a:gd name="connsiteX8" fmla="*/ 943723 w 1014002"/>
                    <a:gd name="connsiteY8" fmla="*/ 1203167 h 1210083"/>
                    <a:gd name="connsiteX9" fmla="*/ 992318 w 1014002"/>
                    <a:gd name="connsiteY9" fmla="*/ 1174038 h 1210083"/>
                    <a:gd name="connsiteX10" fmla="*/ 1014002 w 1014002"/>
                    <a:gd name="connsiteY10" fmla="*/ 1135003 h 1210083"/>
                    <a:gd name="connsiteX11" fmla="*/ 1014002 w 1014002"/>
                    <a:gd name="connsiteY11" fmla="*/ 75080 h 1210083"/>
                    <a:gd name="connsiteX12" fmla="*/ 992318 w 1014002"/>
                    <a:gd name="connsiteY12" fmla="*/ 36045 h 1210083"/>
                    <a:gd name="connsiteX13" fmla="*/ 943723 w 1014002"/>
                    <a:gd name="connsiteY13" fmla="*/ 6896 h 1210083"/>
                    <a:gd name="connsiteX14" fmla="*/ 731990 w 1014002"/>
                    <a:gd name="connsiteY14" fmla="*/ 956 h 1210083"/>
                    <a:gd name="connsiteX15" fmla="*/ 512000 w 1014002"/>
                    <a:gd name="connsiteY15" fmla="*/ 0 h 1210083"/>
                    <a:gd name="connsiteX16" fmla="*/ 731990 w 1014002"/>
                    <a:gd name="connsiteY16" fmla="*/ 956 h 1210083"/>
                    <a:gd name="connsiteX17" fmla="*/ 512000 w 1014002"/>
                    <a:gd name="connsiteY17" fmla="*/ 0 h 1210083"/>
                    <a:gd name="connsiteX18" fmla="*/ 88556 w 1014002"/>
                    <a:gd name="connsiteY18" fmla="*/ 36309 h 1210083"/>
                    <a:gd name="connsiteX19" fmla="*/ 54097 w 1014002"/>
                    <a:gd name="connsiteY19" fmla="*/ 69384 h 1210083"/>
                    <a:gd name="connsiteX20" fmla="*/ 54097 w 1014002"/>
                    <a:gd name="connsiteY20" fmla="*/ 1140698 h 1210083"/>
                    <a:gd name="connsiteX21" fmla="*/ 88556 w 1014002"/>
                    <a:gd name="connsiteY21" fmla="*/ 1173773 h 1210083"/>
                    <a:gd name="connsiteX22" fmla="*/ 512000 w 1014002"/>
                    <a:gd name="connsiteY22" fmla="*/ 1210083 h 1210083"/>
                    <a:gd name="connsiteX23" fmla="*/ 731990 w 1014002"/>
                    <a:gd name="connsiteY23" fmla="*/ 1209127 h 1210083"/>
                    <a:gd name="connsiteX24" fmla="*/ 943723 w 1014002"/>
                    <a:gd name="connsiteY24" fmla="*/ 1203167 h 1210083"/>
                    <a:gd name="connsiteX25" fmla="*/ 992318 w 1014002"/>
                    <a:gd name="connsiteY25" fmla="*/ 1174038 h 1210083"/>
                    <a:gd name="connsiteX26" fmla="*/ 1014002 w 1014002"/>
                    <a:gd name="connsiteY26" fmla="*/ 1135003 h 1210083"/>
                    <a:gd name="connsiteX27" fmla="*/ 1014002 w 1014002"/>
                    <a:gd name="connsiteY27" fmla="*/ 75080 h 1210083"/>
                    <a:gd name="connsiteX28" fmla="*/ 992318 w 1014002"/>
                    <a:gd name="connsiteY28" fmla="*/ 36045 h 1210083"/>
                    <a:gd name="connsiteX0" fmla="*/ 731990 w 1014002"/>
                    <a:gd name="connsiteY0" fmla="*/ 956 h 1210083"/>
                    <a:gd name="connsiteX1" fmla="*/ 512000 w 1014002"/>
                    <a:gd name="connsiteY1" fmla="*/ 0 h 1210083"/>
                    <a:gd name="connsiteX2" fmla="*/ 88556 w 1014002"/>
                    <a:gd name="connsiteY2" fmla="*/ 36309 h 1210083"/>
                    <a:gd name="connsiteX3" fmla="*/ 54097 w 1014002"/>
                    <a:gd name="connsiteY3" fmla="*/ 69384 h 1210083"/>
                    <a:gd name="connsiteX4" fmla="*/ 54097 w 1014002"/>
                    <a:gd name="connsiteY4" fmla="*/ 1140698 h 1210083"/>
                    <a:gd name="connsiteX5" fmla="*/ 88556 w 1014002"/>
                    <a:gd name="connsiteY5" fmla="*/ 1173773 h 1210083"/>
                    <a:gd name="connsiteX6" fmla="*/ 512000 w 1014002"/>
                    <a:gd name="connsiteY6" fmla="*/ 1210083 h 1210083"/>
                    <a:gd name="connsiteX7" fmla="*/ 731990 w 1014002"/>
                    <a:gd name="connsiteY7" fmla="*/ 1209127 h 1210083"/>
                    <a:gd name="connsiteX8" fmla="*/ 943723 w 1014002"/>
                    <a:gd name="connsiteY8" fmla="*/ 1203167 h 1210083"/>
                    <a:gd name="connsiteX9" fmla="*/ 992318 w 1014002"/>
                    <a:gd name="connsiteY9" fmla="*/ 1174038 h 1210083"/>
                    <a:gd name="connsiteX10" fmla="*/ 1014002 w 1014002"/>
                    <a:gd name="connsiteY10" fmla="*/ 1135003 h 1210083"/>
                    <a:gd name="connsiteX11" fmla="*/ 1014002 w 1014002"/>
                    <a:gd name="connsiteY11" fmla="*/ 75080 h 1210083"/>
                    <a:gd name="connsiteX12" fmla="*/ 992318 w 1014002"/>
                    <a:gd name="connsiteY12" fmla="*/ 36045 h 1210083"/>
                    <a:gd name="connsiteX13" fmla="*/ 943723 w 1014002"/>
                    <a:gd name="connsiteY13" fmla="*/ 6896 h 1210083"/>
                    <a:gd name="connsiteX14" fmla="*/ 731990 w 1014002"/>
                    <a:gd name="connsiteY14" fmla="*/ 956 h 1210083"/>
                    <a:gd name="connsiteX15" fmla="*/ 512000 w 1014002"/>
                    <a:gd name="connsiteY15" fmla="*/ 0 h 1210083"/>
                    <a:gd name="connsiteX16" fmla="*/ 731990 w 1014002"/>
                    <a:gd name="connsiteY16" fmla="*/ 956 h 1210083"/>
                    <a:gd name="connsiteX17" fmla="*/ 512000 w 1014002"/>
                    <a:gd name="connsiteY17" fmla="*/ 0 h 1210083"/>
                    <a:gd name="connsiteX18" fmla="*/ 88556 w 1014002"/>
                    <a:gd name="connsiteY18" fmla="*/ 36309 h 1210083"/>
                    <a:gd name="connsiteX19" fmla="*/ 54097 w 1014002"/>
                    <a:gd name="connsiteY19" fmla="*/ 69384 h 1210083"/>
                    <a:gd name="connsiteX20" fmla="*/ 54097 w 1014002"/>
                    <a:gd name="connsiteY20" fmla="*/ 1140698 h 1210083"/>
                    <a:gd name="connsiteX21" fmla="*/ 88556 w 1014002"/>
                    <a:gd name="connsiteY21" fmla="*/ 1173773 h 1210083"/>
                    <a:gd name="connsiteX22" fmla="*/ 512000 w 1014002"/>
                    <a:gd name="connsiteY22" fmla="*/ 1210083 h 1210083"/>
                    <a:gd name="connsiteX23" fmla="*/ 731990 w 1014002"/>
                    <a:gd name="connsiteY23" fmla="*/ 1209127 h 1210083"/>
                    <a:gd name="connsiteX24" fmla="*/ 943723 w 1014002"/>
                    <a:gd name="connsiteY24" fmla="*/ 1203167 h 1210083"/>
                    <a:gd name="connsiteX25" fmla="*/ 992318 w 1014002"/>
                    <a:gd name="connsiteY25" fmla="*/ 1174038 h 1210083"/>
                    <a:gd name="connsiteX26" fmla="*/ 1014002 w 1014002"/>
                    <a:gd name="connsiteY26" fmla="*/ 1135003 h 1210083"/>
                    <a:gd name="connsiteX27" fmla="*/ 1014002 w 1014002"/>
                    <a:gd name="connsiteY27" fmla="*/ 75080 h 1210083"/>
                    <a:gd name="connsiteX0" fmla="*/ 731990 w 1014002"/>
                    <a:gd name="connsiteY0" fmla="*/ 956 h 1210083"/>
                    <a:gd name="connsiteX1" fmla="*/ 512000 w 1014002"/>
                    <a:gd name="connsiteY1" fmla="*/ 0 h 1210083"/>
                    <a:gd name="connsiteX2" fmla="*/ 88556 w 1014002"/>
                    <a:gd name="connsiteY2" fmla="*/ 36309 h 1210083"/>
                    <a:gd name="connsiteX3" fmla="*/ 54097 w 1014002"/>
                    <a:gd name="connsiteY3" fmla="*/ 69384 h 1210083"/>
                    <a:gd name="connsiteX4" fmla="*/ 54097 w 1014002"/>
                    <a:gd name="connsiteY4" fmla="*/ 1140698 h 1210083"/>
                    <a:gd name="connsiteX5" fmla="*/ 88556 w 1014002"/>
                    <a:gd name="connsiteY5" fmla="*/ 1173773 h 1210083"/>
                    <a:gd name="connsiteX6" fmla="*/ 512000 w 1014002"/>
                    <a:gd name="connsiteY6" fmla="*/ 1210083 h 1210083"/>
                    <a:gd name="connsiteX7" fmla="*/ 731990 w 1014002"/>
                    <a:gd name="connsiteY7" fmla="*/ 1209127 h 1210083"/>
                    <a:gd name="connsiteX8" fmla="*/ 943723 w 1014002"/>
                    <a:gd name="connsiteY8" fmla="*/ 1203167 h 1210083"/>
                    <a:gd name="connsiteX9" fmla="*/ 992318 w 1014002"/>
                    <a:gd name="connsiteY9" fmla="*/ 1174038 h 1210083"/>
                    <a:gd name="connsiteX10" fmla="*/ 1014002 w 1014002"/>
                    <a:gd name="connsiteY10" fmla="*/ 1135003 h 1210083"/>
                    <a:gd name="connsiteX11" fmla="*/ 1014002 w 1014002"/>
                    <a:gd name="connsiteY11" fmla="*/ 75080 h 1210083"/>
                    <a:gd name="connsiteX12" fmla="*/ 992318 w 1014002"/>
                    <a:gd name="connsiteY12" fmla="*/ 36045 h 1210083"/>
                    <a:gd name="connsiteX13" fmla="*/ 943723 w 1014002"/>
                    <a:gd name="connsiteY13" fmla="*/ 6896 h 1210083"/>
                    <a:gd name="connsiteX14" fmla="*/ 731990 w 1014002"/>
                    <a:gd name="connsiteY14" fmla="*/ 956 h 1210083"/>
                    <a:gd name="connsiteX15" fmla="*/ 512000 w 1014002"/>
                    <a:gd name="connsiteY15" fmla="*/ 0 h 1210083"/>
                    <a:gd name="connsiteX16" fmla="*/ 731990 w 1014002"/>
                    <a:gd name="connsiteY16" fmla="*/ 956 h 1210083"/>
                    <a:gd name="connsiteX17" fmla="*/ 512000 w 1014002"/>
                    <a:gd name="connsiteY17" fmla="*/ 0 h 1210083"/>
                    <a:gd name="connsiteX18" fmla="*/ 88556 w 1014002"/>
                    <a:gd name="connsiteY18" fmla="*/ 36309 h 1210083"/>
                    <a:gd name="connsiteX19" fmla="*/ 54097 w 1014002"/>
                    <a:gd name="connsiteY19" fmla="*/ 69384 h 1210083"/>
                    <a:gd name="connsiteX20" fmla="*/ 54097 w 1014002"/>
                    <a:gd name="connsiteY20" fmla="*/ 1140698 h 1210083"/>
                    <a:gd name="connsiteX21" fmla="*/ 88556 w 1014002"/>
                    <a:gd name="connsiteY21" fmla="*/ 1173773 h 1210083"/>
                    <a:gd name="connsiteX22" fmla="*/ 512000 w 1014002"/>
                    <a:gd name="connsiteY22" fmla="*/ 1210083 h 1210083"/>
                    <a:gd name="connsiteX23" fmla="*/ 731990 w 1014002"/>
                    <a:gd name="connsiteY23" fmla="*/ 1209127 h 1210083"/>
                    <a:gd name="connsiteX24" fmla="*/ 943723 w 1014002"/>
                    <a:gd name="connsiteY24" fmla="*/ 1203167 h 1210083"/>
                    <a:gd name="connsiteX25" fmla="*/ 992318 w 1014002"/>
                    <a:gd name="connsiteY25" fmla="*/ 1174038 h 1210083"/>
                    <a:gd name="connsiteX26" fmla="*/ 1014002 w 1014002"/>
                    <a:gd name="connsiteY26" fmla="*/ 1135003 h 1210083"/>
                    <a:gd name="connsiteX0" fmla="*/ 731990 w 1014002"/>
                    <a:gd name="connsiteY0" fmla="*/ 956 h 1210083"/>
                    <a:gd name="connsiteX1" fmla="*/ 512000 w 1014002"/>
                    <a:gd name="connsiteY1" fmla="*/ 0 h 1210083"/>
                    <a:gd name="connsiteX2" fmla="*/ 88556 w 1014002"/>
                    <a:gd name="connsiteY2" fmla="*/ 36309 h 1210083"/>
                    <a:gd name="connsiteX3" fmla="*/ 54097 w 1014002"/>
                    <a:gd name="connsiteY3" fmla="*/ 69384 h 1210083"/>
                    <a:gd name="connsiteX4" fmla="*/ 54097 w 1014002"/>
                    <a:gd name="connsiteY4" fmla="*/ 1140698 h 1210083"/>
                    <a:gd name="connsiteX5" fmla="*/ 88556 w 1014002"/>
                    <a:gd name="connsiteY5" fmla="*/ 1173773 h 1210083"/>
                    <a:gd name="connsiteX6" fmla="*/ 512000 w 1014002"/>
                    <a:gd name="connsiteY6" fmla="*/ 1210083 h 1210083"/>
                    <a:gd name="connsiteX7" fmla="*/ 731990 w 1014002"/>
                    <a:gd name="connsiteY7" fmla="*/ 1209127 h 1210083"/>
                    <a:gd name="connsiteX8" fmla="*/ 943723 w 1014002"/>
                    <a:gd name="connsiteY8" fmla="*/ 1203167 h 1210083"/>
                    <a:gd name="connsiteX9" fmla="*/ 992318 w 1014002"/>
                    <a:gd name="connsiteY9" fmla="*/ 1174038 h 1210083"/>
                    <a:gd name="connsiteX10" fmla="*/ 1014002 w 1014002"/>
                    <a:gd name="connsiteY10" fmla="*/ 1135003 h 1210083"/>
                    <a:gd name="connsiteX11" fmla="*/ 1014002 w 1014002"/>
                    <a:gd name="connsiteY11" fmla="*/ 75080 h 1210083"/>
                    <a:gd name="connsiteX12" fmla="*/ 992318 w 1014002"/>
                    <a:gd name="connsiteY12" fmla="*/ 36045 h 1210083"/>
                    <a:gd name="connsiteX13" fmla="*/ 943723 w 1014002"/>
                    <a:gd name="connsiteY13" fmla="*/ 6896 h 1210083"/>
                    <a:gd name="connsiteX14" fmla="*/ 731990 w 1014002"/>
                    <a:gd name="connsiteY14" fmla="*/ 956 h 1210083"/>
                    <a:gd name="connsiteX15" fmla="*/ 512000 w 1014002"/>
                    <a:gd name="connsiteY15" fmla="*/ 0 h 1210083"/>
                    <a:gd name="connsiteX16" fmla="*/ 731990 w 1014002"/>
                    <a:gd name="connsiteY16" fmla="*/ 956 h 1210083"/>
                    <a:gd name="connsiteX17" fmla="*/ 512000 w 1014002"/>
                    <a:gd name="connsiteY17" fmla="*/ 0 h 1210083"/>
                    <a:gd name="connsiteX18" fmla="*/ 88556 w 1014002"/>
                    <a:gd name="connsiteY18" fmla="*/ 36309 h 1210083"/>
                    <a:gd name="connsiteX19" fmla="*/ 54097 w 1014002"/>
                    <a:gd name="connsiteY19" fmla="*/ 69384 h 1210083"/>
                    <a:gd name="connsiteX20" fmla="*/ 54097 w 1014002"/>
                    <a:gd name="connsiteY20" fmla="*/ 1140698 h 1210083"/>
                    <a:gd name="connsiteX21" fmla="*/ 88556 w 1014002"/>
                    <a:gd name="connsiteY21" fmla="*/ 1173773 h 1210083"/>
                    <a:gd name="connsiteX22" fmla="*/ 512000 w 1014002"/>
                    <a:gd name="connsiteY22" fmla="*/ 1210083 h 1210083"/>
                    <a:gd name="connsiteX23" fmla="*/ 731990 w 1014002"/>
                    <a:gd name="connsiteY23" fmla="*/ 1209127 h 1210083"/>
                    <a:gd name="connsiteX24" fmla="*/ 943723 w 1014002"/>
                    <a:gd name="connsiteY24" fmla="*/ 1203167 h 1210083"/>
                    <a:gd name="connsiteX25" fmla="*/ 992318 w 1014002"/>
                    <a:gd name="connsiteY25" fmla="*/ 1174038 h 1210083"/>
                    <a:gd name="connsiteX0" fmla="*/ 731990 w 1014002"/>
                    <a:gd name="connsiteY0" fmla="*/ 956 h 1210083"/>
                    <a:gd name="connsiteX1" fmla="*/ 512000 w 1014002"/>
                    <a:gd name="connsiteY1" fmla="*/ 0 h 1210083"/>
                    <a:gd name="connsiteX2" fmla="*/ 88556 w 1014002"/>
                    <a:gd name="connsiteY2" fmla="*/ 36309 h 1210083"/>
                    <a:gd name="connsiteX3" fmla="*/ 54097 w 1014002"/>
                    <a:gd name="connsiteY3" fmla="*/ 69384 h 1210083"/>
                    <a:gd name="connsiteX4" fmla="*/ 54097 w 1014002"/>
                    <a:gd name="connsiteY4" fmla="*/ 1140698 h 1210083"/>
                    <a:gd name="connsiteX5" fmla="*/ 88556 w 1014002"/>
                    <a:gd name="connsiteY5" fmla="*/ 1173773 h 1210083"/>
                    <a:gd name="connsiteX6" fmla="*/ 512000 w 1014002"/>
                    <a:gd name="connsiteY6" fmla="*/ 1210083 h 1210083"/>
                    <a:gd name="connsiteX7" fmla="*/ 731990 w 1014002"/>
                    <a:gd name="connsiteY7" fmla="*/ 1209127 h 1210083"/>
                    <a:gd name="connsiteX8" fmla="*/ 943723 w 1014002"/>
                    <a:gd name="connsiteY8" fmla="*/ 1203167 h 1210083"/>
                    <a:gd name="connsiteX9" fmla="*/ 992318 w 1014002"/>
                    <a:gd name="connsiteY9" fmla="*/ 1174038 h 1210083"/>
                    <a:gd name="connsiteX10" fmla="*/ 1014002 w 1014002"/>
                    <a:gd name="connsiteY10" fmla="*/ 1135003 h 1210083"/>
                    <a:gd name="connsiteX11" fmla="*/ 1014002 w 1014002"/>
                    <a:gd name="connsiteY11" fmla="*/ 75080 h 1210083"/>
                    <a:gd name="connsiteX12" fmla="*/ 992318 w 1014002"/>
                    <a:gd name="connsiteY12" fmla="*/ 36045 h 1210083"/>
                    <a:gd name="connsiteX13" fmla="*/ 943723 w 1014002"/>
                    <a:gd name="connsiteY13" fmla="*/ 6896 h 1210083"/>
                    <a:gd name="connsiteX14" fmla="*/ 731990 w 1014002"/>
                    <a:gd name="connsiteY14" fmla="*/ 956 h 1210083"/>
                    <a:gd name="connsiteX15" fmla="*/ 512000 w 1014002"/>
                    <a:gd name="connsiteY15" fmla="*/ 0 h 1210083"/>
                    <a:gd name="connsiteX16" fmla="*/ 731990 w 1014002"/>
                    <a:gd name="connsiteY16" fmla="*/ 956 h 1210083"/>
                    <a:gd name="connsiteX17" fmla="*/ 512000 w 1014002"/>
                    <a:gd name="connsiteY17" fmla="*/ 0 h 1210083"/>
                    <a:gd name="connsiteX18" fmla="*/ 88556 w 1014002"/>
                    <a:gd name="connsiteY18" fmla="*/ 36309 h 1210083"/>
                    <a:gd name="connsiteX19" fmla="*/ 54097 w 1014002"/>
                    <a:gd name="connsiteY19" fmla="*/ 69384 h 1210083"/>
                    <a:gd name="connsiteX20" fmla="*/ 54097 w 1014002"/>
                    <a:gd name="connsiteY20" fmla="*/ 1140698 h 1210083"/>
                    <a:gd name="connsiteX21" fmla="*/ 88556 w 1014002"/>
                    <a:gd name="connsiteY21" fmla="*/ 1173773 h 1210083"/>
                    <a:gd name="connsiteX22" fmla="*/ 512000 w 1014002"/>
                    <a:gd name="connsiteY22" fmla="*/ 1210083 h 1210083"/>
                    <a:gd name="connsiteX23" fmla="*/ 731990 w 1014002"/>
                    <a:gd name="connsiteY23" fmla="*/ 1209127 h 1210083"/>
                    <a:gd name="connsiteX24" fmla="*/ 943723 w 1014002"/>
                    <a:gd name="connsiteY24" fmla="*/ 1203167 h 1210083"/>
                    <a:gd name="connsiteX0" fmla="*/ 731990 w 1014002"/>
                    <a:gd name="connsiteY0" fmla="*/ 956 h 1210083"/>
                    <a:gd name="connsiteX1" fmla="*/ 512000 w 1014002"/>
                    <a:gd name="connsiteY1" fmla="*/ 0 h 1210083"/>
                    <a:gd name="connsiteX2" fmla="*/ 88556 w 1014002"/>
                    <a:gd name="connsiteY2" fmla="*/ 36309 h 1210083"/>
                    <a:gd name="connsiteX3" fmla="*/ 54097 w 1014002"/>
                    <a:gd name="connsiteY3" fmla="*/ 69384 h 1210083"/>
                    <a:gd name="connsiteX4" fmla="*/ 54097 w 1014002"/>
                    <a:gd name="connsiteY4" fmla="*/ 1140698 h 1210083"/>
                    <a:gd name="connsiteX5" fmla="*/ 88556 w 1014002"/>
                    <a:gd name="connsiteY5" fmla="*/ 1173773 h 1210083"/>
                    <a:gd name="connsiteX6" fmla="*/ 512000 w 1014002"/>
                    <a:gd name="connsiteY6" fmla="*/ 1210083 h 1210083"/>
                    <a:gd name="connsiteX7" fmla="*/ 731990 w 1014002"/>
                    <a:gd name="connsiteY7" fmla="*/ 1209127 h 1210083"/>
                    <a:gd name="connsiteX8" fmla="*/ 943723 w 1014002"/>
                    <a:gd name="connsiteY8" fmla="*/ 1203167 h 1210083"/>
                    <a:gd name="connsiteX9" fmla="*/ 992318 w 1014002"/>
                    <a:gd name="connsiteY9" fmla="*/ 1174038 h 1210083"/>
                    <a:gd name="connsiteX10" fmla="*/ 1014002 w 1014002"/>
                    <a:gd name="connsiteY10" fmla="*/ 1135003 h 1210083"/>
                    <a:gd name="connsiteX11" fmla="*/ 1014002 w 1014002"/>
                    <a:gd name="connsiteY11" fmla="*/ 75080 h 1210083"/>
                    <a:gd name="connsiteX12" fmla="*/ 992318 w 1014002"/>
                    <a:gd name="connsiteY12" fmla="*/ 36045 h 1210083"/>
                    <a:gd name="connsiteX13" fmla="*/ 943723 w 1014002"/>
                    <a:gd name="connsiteY13" fmla="*/ 6896 h 1210083"/>
                    <a:gd name="connsiteX14" fmla="*/ 731990 w 1014002"/>
                    <a:gd name="connsiteY14" fmla="*/ 956 h 1210083"/>
                    <a:gd name="connsiteX15" fmla="*/ 512000 w 1014002"/>
                    <a:gd name="connsiteY15" fmla="*/ 0 h 1210083"/>
                    <a:gd name="connsiteX16" fmla="*/ 731990 w 1014002"/>
                    <a:gd name="connsiteY16" fmla="*/ 956 h 1210083"/>
                    <a:gd name="connsiteX17" fmla="*/ 512000 w 1014002"/>
                    <a:gd name="connsiteY17" fmla="*/ 0 h 1210083"/>
                    <a:gd name="connsiteX18" fmla="*/ 88556 w 1014002"/>
                    <a:gd name="connsiteY18" fmla="*/ 36309 h 1210083"/>
                    <a:gd name="connsiteX19" fmla="*/ 54097 w 1014002"/>
                    <a:gd name="connsiteY19" fmla="*/ 69384 h 1210083"/>
                    <a:gd name="connsiteX20" fmla="*/ 54097 w 1014002"/>
                    <a:gd name="connsiteY20" fmla="*/ 1140698 h 1210083"/>
                    <a:gd name="connsiteX21" fmla="*/ 88556 w 1014002"/>
                    <a:gd name="connsiteY21" fmla="*/ 1173773 h 1210083"/>
                    <a:gd name="connsiteX22" fmla="*/ 512000 w 1014002"/>
                    <a:gd name="connsiteY22" fmla="*/ 1210083 h 1210083"/>
                    <a:gd name="connsiteX23" fmla="*/ 731990 w 1014002"/>
                    <a:gd name="connsiteY23" fmla="*/ 1209127 h 1210083"/>
                    <a:gd name="connsiteX0" fmla="*/ 731990 w 1014002"/>
                    <a:gd name="connsiteY0" fmla="*/ 956 h 1210083"/>
                    <a:gd name="connsiteX1" fmla="*/ 512000 w 1014002"/>
                    <a:gd name="connsiteY1" fmla="*/ 0 h 1210083"/>
                    <a:gd name="connsiteX2" fmla="*/ 88556 w 1014002"/>
                    <a:gd name="connsiteY2" fmla="*/ 36309 h 1210083"/>
                    <a:gd name="connsiteX3" fmla="*/ 54097 w 1014002"/>
                    <a:gd name="connsiteY3" fmla="*/ 69384 h 1210083"/>
                    <a:gd name="connsiteX4" fmla="*/ 54097 w 1014002"/>
                    <a:gd name="connsiteY4" fmla="*/ 1140698 h 1210083"/>
                    <a:gd name="connsiteX5" fmla="*/ 88556 w 1014002"/>
                    <a:gd name="connsiteY5" fmla="*/ 1173773 h 1210083"/>
                    <a:gd name="connsiteX6" fmla="*/ 512000 w 1014002"/>
                    <a:gd name="connsiteY6" fmla="*/ 1210083 h 1210083"/>
                    <a:gd name="connsiteX7" fmla="*/ 731990 w 1014002"/>
                    <a:gd name="connsiteY7" fmla="*/ 1209127 h 1210083"/>
                    <a:gd name="connsiteX8" fmla="*/ 943723 w 1014002"/>
                    <a:gd name="connsiteY8" fmla="*/ 1203167 h 1210083"/>
                    <a:gd name="connsiteX9" fmla="*/ 992318 w 1014002"/>
                    <a:gd name="connsiteY9" fmla="*/ 1174038 h 1210083"/>
                    <a:gd name="connsiteX10" fmla="*/ 1014002 w 1014002"/>
                    <a:gd name="connsiteY10" fmla="*/ 1135003 h 1210083"/>
                    <a:gd name="connsiteX11" fmla="*/ 1014002 w 1014002"/>
                    <a:gd name="connsiteY11" fmla="*/ 75080 h 1210083"/>
                    <a:gd name="connsiteX12" fmla="*/ 992318 w 1014002"/>
                    <a:gd name="connsiteY12" fmla="*/ 36045 h 1210083"/>
                    <a:gd name="connsiteX13" fmla="*/ 943723 w 1014002"/>
                    <a:gd name="connsiteY13" fmla="*/ 6896 h 1210083"/>
                    <a:gd name="connsiteX14" fmla="*/ 731990 w 1014002"/>
                    <a:gd name="connsiteY14" fmla="*/ 956 h 1210083"/>
                    <a:gd name="connsiteX15" fmla="*/ 512000 w 1014002"/>
                    <a:gd name="connsiteY15" fmla="*/ 0 h 1210083"/>
                    <a:gd name="connsiteX16" fmla="*/ 731990 w 1014002"/>
                    <a:gd name="connsiteY16" fmla="*/ 956 h 1210083"/>
                    <a:gd name="connsiteX17" fmla="*/ 512000 w 1014002"/>
                    <a:gd name="connsiteY17" fmla="*/ 0 h 1210083"/>
                    <a:gd name="connsiteX18" fmla="*/ 88556 w 1014002"/>
                    <a:gd name="connsiteY18" fmla="*/ 36309 h 1210083"/>
                    <a:gd name="connsiteX19" fmla="*/ 54097 w 1014002"/>
                    <a:gd name="connsiteY19" fmla="*/ 69384 h 1210083"/>
                    <a:gd name="connsiteX20" fmla="*/ 54097 w 1014002"/>
                    <a:gd name="connsiteY20" fmla="*/ 1140698 h 1210083"/>
                    <a:gd name="connsiteX21" fmla="*/ 88556 w 1014002"/>
                    <a:gd name="connsiteY21" fmla="*/ 1173773 h 1210083"/>
                    <a:gd name="connsiteX22" fmla="*/ 512000 w 1014002"/>
                    <a:gd name="connsiteY22" fmla="*/ 1210083 h 1210083"/>
                    <a:gd name="connsiteX0" fmla="*/ 731990 w 1014002"/>
                    <a:gd name="connsiteY0" fmla="*/ 956 h 1210083"/>
                    <a:gd name="connsiteX1" fmla="*/ 512000 w 1014002"/>
                    <a:gd name="connsiteY1" fmla="*/ 0 h 1210083"/>
                    <a:gd name="connsiteX2" fmla="*/ 88556 w 1014002"/>
                    <a:gd name="connsiteY2" fmla="*/ 36309 h 1210083"/>
                    <a:gd name="connsiteX3" fmla="*/ 54097 w 1014002"/>
                    <a:gd name="connsiteY3" fmla="*/ 69384 h 1210083"/>
                    <a:gd name="connsiteX4" fmla="*/ 54097 w 1014002"/>
                    <a:gd name="connsiteY4" fmla="*/ 1140698 h 1210083"/>
                    <a:gd name="connsiteX5" fmla="*/ 88556 w 1014002"/>
                    <a:gd name="connsiteY5" fmla="*/ 1173773 h 1210083"/>
                    <a:gd name="connsiteX6" fmla="*/ 512000 w 1014002"/>
                    <a:gd name="connsiteY6" fmla="*/ 1210083 h 1210083"/>
                    <a:gd name="connsiteX7" fmla="*/ 731990 w 1014002"/>
                    <a:gd name="connsiteY7" fmla="*/ 1209127 h 1210083"/>
                    <a:gd name="connsiteX8" fmla="*/ 943723 w 1014002"/>
                    <a:gd name="connsiteY8" fmla="*/ 1203167 h 1210083"/>
                    <a:gd name="connsiteX9" fmla="*/ 992318 w 1014002"/>
                    <a:gd name="connsiteY9" fmla="*/ 1174038 h 1210083"/>
                    <a:gd name="connsiteX10" fmla="*/ 1014002 w 1014002"/>
                    <a:gd name="connsiteY10" fmla="*/ 1135003 h 1210083"/>
                    <a:gd name="connsiteX11" fmla="*/ 1014002 w 1014002"/>
                    <a:gd name="connsiteY11" fmla="*/ 75080 h 1210083"/>
                    <a:gd name="connsiteX12" fmla="*/ 992318 w 1014002"/>
                    <a:gd name="connsiteY12" fmla="*/ 36045 h 1210083"/>
                    <a:gd name="connsiteX13" fmla="*/ 943723 w 1014002"/>
                    <a:gd name="connsiteY13" fmla="*/ 6896 h 1210083"/>
                    <a:gd name="connsiteX14" fmla="*/ 731990 w 1014002"/>
                    <a:gd name="connsiteY14" fmla="*/ 956 h 1210083"/>
                    <a:gd name="connsiteX15" fmla="*/ 512000 w 1014002"/>
                    <a:gd name="connsiteY15" fmla="*/ 0 h 1210083"/>
                    <a:gd name="connsiteX16" fmla="*/ 731990 w 1014002"/>
                    <a:gd name="connsiteY16" fmla="*/ 956 h 1210083"/>
                    <a:gd name="connsiteX17" fmla="*/ 512000 w 1014002"/>
                    <a:gd name="connsiteY17" fmla="*/ 0 h 1210083"/>
                    <a:gd name="connsiteX18" fmla="*/ 88556 w 1014002"/>
                    <a:gd name="connsiteY18" fmla="*/ 36309 h 1210083"/>
                    <a:gd name="connsiteX19" fmla="*/ 54097 w 1014002"/>
                    <a:gd name="connsiteY19" fmla="*/ 69384 h 1210083"/>
                    <a:gd name="connsiteX20" fmla="*/ 54097 w 1014002"/>
                    <a:gd name="connsiteY20" fmla="*/ 1140698 h 1210083"/>
                    <a:gd name="connsiteX21" fmla="*/ 88556 w 1014002"/>
                    <a:gd name="connsiteY21" fmla="*/ 1173773 h 1210083"/>
                    <a:gd name="connsiteX0" fmla="*/ 731990 w 1014002"/>
                    <a:gd name="connsiteY0" fmla="*/ 956 h 1210083"/>
                    <a:gd name="connsiteX1" fmla="*/ 512000 w 1014002"/>
                    <a:gd name="connsiteY1" fmla="*/ 0 h 1210083"/>
                    <a:gd name="connsiteX2" fmla="*/ 88556 w 1014002"/>
                    <a:gd name="connsiteY2" fmla="*/ 36309 h 1210083"/>
                    <a:gd name="connsiteX3" fmla="*/ 54097 w 1014002"/>
                    <a:gd name="connsiteY3" fmla="*/ 69384 h 1210083"/>
                    <a:gd name="connsiteX4" fmla="*/ 54097 w 1014002"/>
                    <a:gd name="connsiteY4" fmla="*/ 1140698 h 1210083"/>
                    <a:gd name="connsiteX5" fmla="*/ 88556 w 1014002"/>
                    <a:gd name="connsiteY5" fmla="*/ 1173773 h 1210083"/>
                    <a:gd name="connsiteX6" fmla="*/ 512000 w 1014002"/>
                    <a:gd name="connsiteY6" fmla="*/ 1210083 h 1210083"/>
                    <a:gd name="connsiteX7" fmla="*/ 731990 w 1014002"/>
                    <a:gd name="connsiteY7" fmla="*/ 1209127 h 1210083"/>
                    <a:gd name="connsiteX8" fmla="*/ 943723 w 1014002"/>
                    <a:gd name="connsiteY8" fmla="*/ 1203167 h 1210083"/>
                    <a:gd name="connsiteX9" fmla="*/ 992318 w 1014002"/>
                    <a:gd name="connsiteY9" fmla="*/ 1174038 h 1210083"/>
                    <a:gd name="connsiteX10" fmla="*/ 1014002 w 1014002"/>
                    <a:gd name="connsiteY10" fmla="*/ 1135003 h 1210083"/>
                    <a:gd name="connsiteX11" fmla="*/ 1014002 w 1014002"/>
                    <a:gd name="connsiteY11" fmla="*/ 75080 h 1210083"/>
                    <a:gd name="connsiteX12" fmla="*/ 992318 w 1014002"/>
                    <a:gd name="connsiteY12" fmla="*/ 36045 h 1210083"/>
                    <a:gd name="connsiteX13" fmla="*/ 943723 w 1014002"/>
                    <a:gd name="connsiteY13" fmla="*/ 6896 h 1210083"/>
                    <a:gd name="connsiteX14" fmla="*/ 731990 w 1014002"/>
                    <a:gd name="connsiteY14" fmla="*/ 956 h 1210083"/>
                    <a:gd name="connsiteX15" fmla="*/ 512000 w 1014002"/>
                    <a:gd name="connsiteY15" fmla="*/ 0 h 1210083"/>
                    <a:gd name="connsiteX16" fmla="*/ 731990 w 1014002"/>
                    <a:gd name="connsiteY16" fmla="*/ 956 h 1210083"/>
                    <a:gd name="connsiteX17" fmla="*/ 512000 w 1014002"/>
                    <a:gd name="connsiteY17" fmla="*/ 0 h 1210083"/>
                    <a:gd name="connsiteX18" fmla="*/ 88556 w 1014002"/>
                    <a:gd name="connsiteY18" fmla="*/ 36309 h 1210083"/>
                    <a:gd name="connsiteX19" fmla="*/ 54097 w 1014002"/>
                    <a:gd name="connsiteY19" fmla="*/ 69384 h 1210083"/>
                    <a:gd name="connsiteX20" fmla="*/ 54097 w 1014002"/>
                    <a:gd name="connsiteY20" fmla="*/ 1140698 h 1210083"/>
                    <a:gd name="connsiteX0" fmla="*/ 731990 w 1014002"/>
                    <a:gd name="connsiteY0" fmla="*/ 956 h 1210083"/>
                    <a:gd name="connsiteX1" fmla="*/ 512000 w 1014002"/>
                    <a:gd name="connsiteY1" fmla="*/ 0 h 1210083"/>
                    <a:gd name="connsiteX2" fmla="*/ 88556 w 1014002"/>
                    <a:gd name="connsiteY2" fmla="*/ 36309 h 1210083"/>
                    <a:gd name="connsiteX3" fmla="*/ 54097 w 1014002"/>
                    <a:gd name="connsiteY3" fmla="*/ 69384 h 1210083"/>
                    <a:gd name="connsiteX4" fmla="*/ 54097 w 1014002"/>
                    <a:gd name="connsiteY4" fmla="*/ 1140698 h 1210083"/>
                    <a:gd name="connsiteX5" fmla="*/ 88556 w 1014002"/>
                    <a:gd name="connsiteY5" fmla="*/ 1173773 h 1210083"/>
                    <a:gd name="connsiteX6" fmla="*/ 512000 w 1014002"/>
                    <a:gd name="connsiteY6" fmla="*/ 1210083 h 1210083"/>
                    <a:gd name="connsiteX7" fmla="*/ 731990 w 1014002"/>
                    <a:gd name="connsiteY7" fmla="*/ 1209127 h 1210083"/>
                    <a:gd name="connsiteX8" fmla="*/ 943723 w 1014002"/>
                    <a:gd name="connsiteY8" fmla="*/ 1203167 h 1210083"/>
                    <a:gd name="connsiteX9" fmla="*/ 992318 w 1014002"/>
                    <a:gd name="connsiteY9" fmla="*/ 1174038 h 1210083"/>
                    <a:gd name="connsiteX10" fmla="*/ 1014002 w 1014002"/>
                    <a:gd name="connsiteY10" fmla="*/ 1135003 h 1210083"/>
                    <a:gd name="connsiteX11" fmla="*/ 1014002 w 1014002"/>
                    <a:gd name="connsiteY11" fmla="*/ 75080 h 1210083"/>
                    <a:gd name="connsiteX12" fmla="*/ 992318 w 1014002"/>
                    <a:gd name="connsiteY12" fmla="*/ 36045 h 1210083"/>
                    <a:gd name="connsiteX13" fmla="*/ 943723 w 1014002"/>
                    <a:gd name="connsiteY13" fmla="*/ 6896 h 1210083"/>
                    <a:gd name="connsiteX14" fmla="*/ 731990 w 1014002"/>
                    <a:gd name="connsiteY14" fmla="*/ 956 h 1210083"/>
                    <a:gd name="connsiteX15" fmla="*/ 512000 w 1014002"/>
                    <a:gd name="connsiteY15" fmla="*/ 0 h 1210083"/>
                    <a:gd name="connsiteX16" fmla="*/ 731990 w 1014002"/>
                    <a:gd name="connsiteY16" fmla="*/ 956 h 1210083"/>
                    <a:gd name="connsiteX17" fmla="*/ 512000 w 1014002"/>
                    <a:gd name="connsiteY17" fmla="*/ 0 h 1210083"/>
                    <a:gd name="connsiteX18" fmla="*/ 88556 w 1014002"/>
                    <a:gd name="connsiteY18" fmla="*/ 36309 h 1210083"/>
                    <a:gd name="connsiteX19" fmla="*/ 54097 w 1014002"/>
                    <a:gd name="connsiteY19" fmla="*/ 69384 h 1210083"/>
                    <a:gd name="connsiteX0" fmla="*/ 731990 w 1014002"/>
                    <a:gd name="connsiteY0" fmla="*/ 956 h 1210083"/>
                    <a:gd name="connsiteX1" fmla="*/ 512000 w 1014002"/>
                    <a:gd name="connsiteY1" fmla="*/ 0 h 1210083"/>
                    <a:gd name="connsiteX2" fmla="*/ 88556 w 1014002"/>
                    <a:gd name="connsiteY2" fmla="*/ 36309 h 1210083"/>
                    <a:gd name="connsiteX3" fmla="*/ 54097 w 1014002"/>
                    <a:gd name="connsiteY3" fmla="*/ 69384 h 1210083"/>
                    <a:gd name="connsiteX4" fmla="*/ 54097 w 1014002"/>
                    <a:gd name="connsiteY4" fmla="*/ 1140698 h 1210083"/>
                    <a:gd name="connsiteX5" fmla="*/ 88556 w 1014002"/>
                    <a:gd name="connsiteY5" fmla="*/ 1173773 h 1210083"/>
                    <a:gd name="connsiteX6" fmla="*/ 512000 w 1014002"/>
                    <a:gd name="connsiteY6" fmla="*/ 1210083 h 1210083"/>
                    <a:gd name="connsiteX7" fmla="*/ 731990 w 1014002"/>
                    <a:gd name="connsiteY7" fmla="*/ 1209127 h 1210083"/>
                    <a:gd name="connsiteX8" fmla="*/ 943723 w 1014002"/>
                    <a:gd name="connsiteY8" fmla="*/ 1203167 h 1210083"/>
                    <a:gd name="connsiteX9" fmla="*/ 992318 w 1014002"/>
                    <a:gd name="connsiteY9" fmla="*/ 1174038 h 1210083"/>
                    <a:gd name="connsiteX10" fmla="*/ 1014002 w 1014002"/>
                    <a:gd name="connsiteY10" fmla="*/ 1135003 h 1210083"/>
                    <a:gd name="connsiteX11" fmla="*/ 1014002 w 1014002"/>
                    <a:gd name="connsiteY11" fmla="*/ 75080 h 1210083"/>
                    <a:gd name="connsiteX12" fmla="*/ 992318 w 1014002"/>
                    <a:gd name="connsiteY12" fmla="*/ 36045 h 1210083"/>
                    <a:gd name="connsiteX13" fmla="*/ 943723 w 1014002"/>
                    <a:gd name="connsiteY13" fmla="*/ 6896 h 1210083"/>
                    <a:gd name="connsiteX14" fmla="*/ 731990 w 1014002"/>
                    <a:gd name="connsiteY14" fmla="*/ 956 h 1210083"/>
                    <a:gd name="connsiteX15" fmla="*/ 512000 w 1014002"/>
                    <a:gd name="connsiteY15" fmla="*/ 0 h 1210083"/>
                    <a:gd name="connsiteX16" fmla="*/ 731990 w 1014002"/>
                    <a:gd name="connsiteY16" fmla="*/ 956 h 1210083"/>
                    <a:gd name="connsiteX17" fmla="*/ 512000 w 1014002"/>
                    <a:gd name="connsiteY17" fmla="*/ 0 h 1210083"/>
                    <a:gd name="connsiteX18" fmla="*/ 88556 w 1014002"/>
                    <a:gd name="connsiteY18" fmla="*/ 36309 h 1210083"/>
                    <a:gd name="connsiteX0" fmla="*/ 731990 w 1014002"/>
                    <a:gd name="connsiteY0" fmla="*/ 956 h 1210083"/>
                    <a:gd name="connsiteX1" fmla="*/ 512000 w 1014002"/>
                    <a:gd name="connsiteY1" fmla="*/ 0 h 1210083"/>
                    <a:gd name="connsiteX2" fmla="*/ 88556 w 1014002"/>
                    <a:gd name="connsiteY2" fmla="*/ 36309 h 1210083"/>
                    <a:gd name="connsiteX3" fmla="*/ 54097 w 1014002"/>
                    <a:gd name="connsiteY3" fmla="*/ 69384 h 1210083"/>
                    <a:gd name="connsiteX4" fmla="*/ 54097 w 1014002"/>
                    <a:gd name="connsiteY4" fmla="*/ 1140698 h 1210083"/>
                    <a:gd name="connsiteX5" fmla="*/ 88556 w 1014002"/>
                    <a:gd name="connsiteY5" fmla="*/ 1173773 h 1210083"/>
                    <a:gd name="connsiteX6" fmla="*/ 512000 w 1014002"/>
                    <a:gd name="connsiteY6" fmla="*/ 1210083 h 1210083"/>
                    <a:gd name="connsiteX7" fmla="*/ 731990 w 1014002"/>
                    <a:gd name="connsiteY7" fmla="*/ 1209127 h 1210083"/>
                    <a:gd name="connsiteX8" fmla="*/ 943723 w 1014002"/>
                    <a:gd name="connsiteY8" fmla="*/ 1203167 h 1210083"/>
                    <a:gd name="connsiteX9" fmla="*/ 992318 w 1014002"/>
                    <a:gd name="connsiteY9" fmla="*/ 1174038 h 1210083"/>
                    <a:gd name="connsiteX10" fmla="*/ 1014002 w 1014002"/>
                    <a:gd name="connsiteY10" fmla="*/ 1135003 h 1210083"/>
                    <a:gd name="connsiteX11" fmla="*/ 1014002 w 1014002"/>
                    <a:gd name="connsiteY11" fmla="*/ 75080 h 1210083"/>
                    <a:gd name="connsiteX12" fmla="*/ 992318 w 1014002"/>
                    <a:gd name="connsiteY12" fmla="*/ 36045 h 1210083"/>
                    <a:gd name="connsiteX13" fmla="*/ 943723 w 1014002"/>
                    <a:gd name="connsiteY13" fmla="*/ 6896 h 1210083"/>
                    <a:gd name="connsiteX14" fmla="*/ 731990 w 1014002"/>
                    <a:gd name="connsiteY14" fmla="*/ 956 h 1210083"/>
                    <a:gd name="connsiteX15" fmla="*/ 512000 w 1014002"/>
                    <a:gd name="connsiteY15" fmla="*/ 0 h 1210083"/>
                    <a:gd name="connsiteX16" fmla="*/ 731990 w 1014002"/>
                    <a:gd name="connsiteY16" fmla="*/ 956 h 12100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014002" h="1210083">
                      <a:moveTo>
                        <a:pt x="731990" y="956"/>
                      </a:moveTo>
                      <a:lnTo>
                        <a:pt x="512000" y="0"/>
                      </a:lnTo>
                      <a:cubicBezTo>
                        <a:pt x="342618" y="1851"/>
                        <a:pt x="169575" y="10720"/>
                        <a:pt x="88556" y="36309"/>
                      </a:cubicBezTo>
                      <a:cubicBezTo>
                        <a:pt x="75029" y="40581"/>
                        <a:pt x="59122" y="55634"/>
                        <a:pt x="54097" y="69384"/>
                      </a:cubicBezTo>
                      <a:cubicBezTo>
                        <a:pt x="-18053" y="267305"/>
                        <a:pt x="-18012" y="942879"/>
                        <a:pt x="54097" y="1140698"/>
                      </a:cubicBezTo>
                      <a:cubicBezTo>
                        <a:pt x="59122" y="1154449"/>
                        <a:pt x="75029" y="1169502"/>
                        <a:pt x="88556" y="1173773"/>
                      </a:cubicBezTo>
                      <a:cubicBezTo>
                        <a:pt x="169575" y="1199362"/>
                        <a:pt x="342618" y="1208231"/>
                        <a:pt x="512000" y="1210083"/>
                      </a:cubicBezTo>
                      <a:lnTo>
                        <a:pt x="731990" y="1209127"/>
                      </a:lnTo>
                      <a:cubicBezTo>
                        <a:pt x="853855" y="1207011"/>
                        <a:pt x="943723" y="1203167"/>
                        <a:pt x="943723" y="1203167"/>
                      </a:cubicBezTo>
                      <a:lnTo>
                        <a:pt x="992318" y="1174038"/>
                      </a:lnTo>
                      <a:cubicBezTo>
                        <a:pt x="1005723" y="1165983"/>
                        <a:pt x="1014002" y="1151093"/>
                        <a:pt x="1014002" y="1135003"/>
                      </a:cubicBezTo>
                      <a:lnTo>
                        <a:pt x="1014002" y="75080"/>
                      </a:lnTo>
                      <a:cubicBezTo>
                        <a:pt x="1014002" y="58970"/>
                        <a:pt x="1005723" y="44080"/>
                        <a:pt x="992318" y="36045"/>
                      </a:cubicBezTo>
                      <a:lnTo>
                        <a:pt x="943723" y="6896"/>
                      </a:lnTo>
                      <a:cubicBezTo>
                        <a:pt x="943723" y="6896"/>
                        <a:pt x="853855" y="3052"/>
                        <a:pt x="731990" y="956"/>
                      </a:cubicBezTo>
                      <a:lnTo>
                        <a:pt x="512000" y="0"/>
                      </a:lnTo>
                      <a:lnTo>
                        <a:pt x="731990" y="956"/>
                      </a:lnTo>
                      <a:close/>
                    </a:path>
                  </a:pathLst>
                </a:custGeom>
                <a:solidFill>
                  <a:srgbClr val="1E7D7E"/>
                </a:solidFill>
                <a:ln w="12926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 dirty="0"/>
                </a:p>
              </p:txBody>
            </p:sp>
            <p:sp>
              <p:nvSpPr>
                <p:cNvPr id="427" name="フリーフォーム: 図形 426">
                  <a:extLst>
                    <a:ext uri="{FF2B5EF4-FFF2-40B4-BE49-F238E27FC236}">
                      <a16:creationId xmlns:a16="http://schemas.microsoft.com/office/drawing/2014/main" id="{0607C401-DA3B-0B2E-A4FF-202461501A3D}"/>
                    </a:ext>
                  </a:extLst>
                </p:cNvPr>
                <p:cNvSpPr/>
                <p:nvPr/>
              </p:nvSpPr>
              <p:spPr>
                <a:xfrm>
                  <a:off x="826945" y="2106004"/>
                  <a:ext cx="732619" cy="989718"/>
                </a:xfrm>
                <a:custGeom>
                  <a:avLst/>
                  <a:gdLst>
                    <a:gd name="connsiteX0" fmla="*/ 439659 w 732619"/>
                    <a:gd name="connsiteY0" fmla="*/ 0 h 989718"/>
                    <a:gd name="connsiteX1" fmla="*/ 628566 w 732619"/>
                    <a:gd name="connsiteY1" fmla="*/ 782 h 989718"/>
                    <a:gd name="connsiteX2" fmla="*/ 701123 w 732619"/>
                    <a:gd name="connsiteY2" fmla="*/ 2264 h 989718"/>
                    <a:gd name="connsiteX3" fmla="*/ 707642 w 732619"/>
                    <a:gd name="connsiteY3" fmla="*/ 2444 h 989718"/>
                    <a:gd name="connsiteX4" fmla="*/ 713999 w 732619"/>
                    <a:gd name="connsiteY4" fmla="*/ 6257 h 989718"/>
                    <a:gd name="connsiteX5" fmla="*/ 732619 w 732619"/>
                    <a:gd name="connsiteY5" fmla="*/ 39777 h 989718"/>
                    <a:gd name="connsiteX6" fmla="*/ 732619 w 732619"/>
                    <a:gd name="connsiteY6" fmla="*/ 949941 h 989718"/>
                    <a:gd name="connsiteX7" fmla="*/ 713999 w 732619"/>
                    <a:gd name="connsiteY7" fmla="*/ 983461 h 989718"/>
                    <a:gd name="connsiteX8" fmla="*/ 707655 w 732619"/>
                    <a:gd name="connsiteY8" fmla="*/ 987264 h 989718"/>
                    <a:gd name="connsiteX9" fmla="*/ 701123 w 732619"/>
                    <a:gd name="connsiteY9" fmla="*/ 987444 h 989718"/>
                    <a:gd name="connsiteX10" fmla="*/ 628566 w 732619"/>
                    <a:gd name="connsiteY10" fmla="*/ 988936 h 989718"/>
                    <a:gd name="connsiteX11" fmla="*/ 439659 w 732619"/>
                    <a:gd name="connsiteY11" fmla="*/ 989718 h 989718"/>
                    <a:gd name="connsiteX12" fmla="*/ 76044 w 732619"/>
                    <a:gd name="connsiteY12" fmla="*/ 960020 h 989718"/>
                    <a:gd name="connsiteX13" fmla="*/ 46454 w 732619"/>
                    <a:gd name="connsiteY13" fmla="*/ 932969 h 989718"/>
                    <a:gd name="connsiteX14" fmla="*/ 46454 w 732619"/>
                    <a:gd name="connsiteY14" fmla="*/ 56749 h 989718"/>
                    <a:gd name="connsiteX15" fmla="*/ 76044 w 732619"/>
                    <a:gd name="connsiteY15" fmla="*/ 29697 h 989718"/>
                    <a:gd name="connsiteX16" fmla="*/ 439659 w 732619"/>
                    <a:gd name="connsiteY16" fmla="*/ 0 h 9897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732619" h="989718">
                      <a:moveTo>
                        <a:pt x="439659" y="0"/>
                      </a:moveTo>
                      <a:lnTo>
                        <a:pt x="628566" y="782"/>
                      </a:lnTo>
                      <a:cubicBezTo>
                        <a:pt x="654728" y="1211"/>
                        <a:pt x="679172" y="1728"/>
                        <a:pt x="701123" y="2264"/>
                      </a:cubicBezTo>
                      <a:lnTo>
                        <a:pt x="707642" y="2444"/>
                      </a:lnTo>
                      <a:lnTo>
                        <a:pt x="713999" y="6257"/>
                      </a:lnTo>
                      <a:cubicBezTo>
                        <a:pt x="725510" y="13157"/>
                        <a:pt x="732619" y="25943"/>
                        <a:pt x="732619" y="39777"/>
                      </a:cubicBezTo>
                      <a:lnTo>
                        <a:pt x="732619" y="949941"/>
                      </a:lnTo>
                      <a:cubicBezTo>
                        <a:pt x="732619" y="963758"/>
                        <a:pt x="725510" y="976544"/>
                        <a:pt x="713999" y="983461"/>
                      </a:cubicBezTo>
                      <a:lnTo>
                        <a:pt x="707655" y="987264"/>
                      </a:lnTo>
                      <a:lnTo>
                        <a:pt x="701123" y="987444"/>
                      </a:lnTo>
                      <a:cubicBezTo>
                        <a:pt x="679172" y="987983"/>
                        <a:pt x="654728" y="988504"/>
                        <a:pt x="628566" y="988936"/>
                      </a:cubicBezTo>
                      <a:lnTo>
                        <a:pt x="439659" y="989718"/>
                      </a:lnTo>
                      <a:cubicBezTo>
                        <a:pt x="294209" y="988203"/>
                        <a:pt x="145616" y="980949"/>
                        <a:pt x="76044" y="960020"/>
                      </a:cubicBezTo>
                      <a:cubicBezTo>
                        <a:pt x="64428" y="956527"/>
                        <a:pt x="50769" y="944215"/>
                        <a:pt x="46454" y="932969"/>
                      </a:cubicBezTo>
                      <a:cubicBezTo>
                        <a:pt x="-15467" y="771174"/>
                        <a:pt x="-15502" y="218627"/>
                        <a:pt x="46454" y="56749"/>
                      </a:cubicBezTo>
                      <a:cubicBezTo>
                        <a:pt x="50769" y="45503"/>
                        <a:pt x="64428" y="33191"/>
                        <a:pt x="76044" y="29697"/>
                      </a:cubicBezTo>
                      <a:cubicBezTo>
                        <a:pt x="145616" y="8768"/>
                        <a:pt x="294209" y="1514"/>
                        <a:pt x="439659" y="0"/>
                      </a:cubicBezTo>
                      <a:close/>
                    </a:path>
                  </a:pathLst>
                </a:custGeom>
                <a:solidFill>
                  <a:srgbClr val="F6E1C5"/>
                </a:solidFill>
                <a:ln w="12926" cap="rnd">
                  <a:noFill/>
                  <a:prstDash val="solid"/>
                  <a:bevel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sp>
            <p:nvSpPr>
              <p:cNvPr id="476" name="フリーフォーム: 図形 475">
                <a:extLst>
                  <a:ext uri="{FF2B5EF4-FFF2-40B4-BE49-F238E27FC236}">
                    <a16:creationId xmlns:a16="http://schemas.microsoft.com/office/drawing/2014/main" id="{DC4AD0CE-2A80-ED35-E59B-74152FF2B1FA}"/>
                  </a:ext>
                </a:extLst>
              </p:cNvPr>
              <p:cNvSpPr/>
              <p:nvPr/>
            </p:nvSpPr>
            <p:spPr>
              <a:xfrm flipV="1">
                <a:off x="934994" y="2132638"/>
                <a:ext cx="623101" cy="936351"/>
              </a:xfrm>
              <a:custGeom>
                <a:avLst/>
                <a:gdLst>
                  <a:gd name="connsiteX0" fmla="*/ 725492 w 725626"/>
                  <a:gd name="connsiteY0" fmla="*/ 1680 h 1090418"/>
                  <a:gd name="connsiteX1" fmla="*/ 87370 w 725626"/>
                  <a:gd name="connsiteY1" fmla="*/ -182 h 1090418"/>
                  <a:gd name="connsiteX2" fmla="*/ 33499 w 725626"/>
                  <a:gd name="connsiteY2" fmla="*/ 34369 h 1090418"/>
                  <a:gd name="connsiteX3" fmla="*/ 50227 w 725626"/>
                  <a:gd name="connsiteY3" fmla="*/ 1090236 h 1090418"/>
                  <a:gd name="connsiteX4" fmla="*/ 725492 w 725626"/>
                  <a:gd name="connsiteY4" fmla="*/ 1088248 h 10904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25626" h="1090418">
                    <a:moveTo>
                      <a:pt x="725492" y="1680"/>
                    </a:moveTo>
                    <a:lnTo>
                      <a:pt x="87370" y="-182"/>
                    </a:lnTo>
                    <a:cubicBezTo>
                      <a:pt x="66856" y="-245"/>
                      <a:pt x="39069" y="13676"/>
                      <a:pt x="33499" y="34369"/>
                    </a:cubicBezTo>
                    <a:cubicBezTo>
                      <a:pt x="-16368" y="219078"/>
                      <a:pt x="-10778" y="1050100"/>
                      <a:pt x="50227" y="1090236"/>
                    </a:cubicBezTo>
                    <a:lnTo>
                      <a:pt x="725492" y="1088248"/>
                    </a:lnTo>
                  </a:path>
                </a:pathLst>
              </a:custGeom>
              <a:noFill/>
              <a:ln w="12700" cap="rnd">
                <a:solidFill>
                  <a:srgbClr val="E1D0B9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78" name="フリーフォーム: 図形 477">
                <a:extLst>
                  <a:ext uri="{FF2B5EF4-FFF2-40B4-BE49-F238E27FC236}">
                    <a16:creationId xmlns:a16="http://schemas.microsoft.com/office/drawing/2014/main" id="{CE3B40A2-041B-E6D9-E9BC-E29A909E74B4}"/>
                  </a:ext>
                </a:extLst>
              </p:cNvPr>
              <p:cNvSpPr/>
              <p:nvPr/>
            </p:nvSpPr>
            <p:spPr>
              <a:xfrm>
                <a:off x="688832" y="2081309"/>
                <a:ext cx="870732" cy="1039108"/>
              </a:xfrm>
              <a:custGeom>
                <a:avLst/>
                <a:gdLst>
                  <a:gd name="connsiteX0" fmla="*/ 511845 w 1014002"/>
                  <a:gd name="connsiteY0" fmla="*/ -230 h 1210082"/>
                  <a:gd name="connsiteX1" fmla="*/ 88401 w 1014002"/>
                  <a:gd name="connsiteY1" fmla="*/ 36079 h 1210082"/>
                  <a:gd name="connsiteX2" fmla="*/ 53942 w 1014002"/>
                  <a:gd name="connsiteY2" fmla="*/ 69154 h 1210082"/>
                  <a:gd name="connsiteX3" fmla="*/ 53942 w 1014002"/>
                  <a:gd name="connsiteY3" fmla="*/ 1140468 h 1210082"/>
                  <a:gd name="connsiteX4" fmla="*/ 88401 w 1014002"/>
                  <a:gd name="connsiteY4" fmla="*/ 1173543 h 1210082"/>
                  <a:gd name="connsiteX5" fmla="*/ 511845 w 1014002"/>
                  <a:gd name="connsiteY5" fmla="*/ 1209853 h 1210082"/>
                  <a:gd name="connsiteX6" fmla="*/ 731835 w 1014002"/>
                  <a:gd name="connsiteY6" fmla="*/ 1208897 h 1210082"/>
                  <a:gd name="connsiteX7" fmla="*/ 943568 w 1014002"/>
                  <a:gd name="connsiteY7" fmla="*/ 1202937 h 1210082"/>
                  <a:gd name="connsiteX8" fmla="*/ 992163 w 1014002"/>
                  <a:gd name="connsiteY8" fmla="*/ 1173808 h 1210082"/>
                  <a:gd name="connsiteX9" fmla="*/ 1013847 w 1014002"/>
                  <a:gd name="connsiteY9" fmla="*/ 1134773 h 1210082"/>
                  <a:gd name="connsiteX10" fmla="*/ 1013847 w 1014002"/>
                  <a:gd name="connsiteY10" fmla="*/ 74850 h 1210082"/>
                  <a:gd name="connsiteX11" fmla="*/ 992163 w 1014002"/>
                  <a:gd name="connsiteY11" fmla="*/ 35815 h 1210082"/>
                  <a:gd name="connsiteX12" fmla="*/ 943568 w 1014002"/>
                  <a:gd name="connsiteY12" fmla="*/ 6666 h 1210082"/>
                  <a:gd name="connsiteX13" fmla="*/ 731835 w 1014002"/>
                  <a:gd name="connsiteY13" fmla="*/ 726 h 1210082"/>
                  <a:gd name="connsiteX14" fmla="*/ 511845 w 1014002"/>
                  <a:gd name="connsiteY14" fmla="*/ -230 h 1210082"/>
                  <a:gd name="connsiteX15" fmla="*/ 511845 w 1014002"/>
                  <a:gd name="connsiteY15" fmla="*/ -230 h 1210082"/>
                  <a:gd name="connsiteX16" fmla="*/ 88401 w 1014002"/>
                  <a:gd name="connsiteY16" fmla="*/ 36079 h 1210082"/>
                  <a:gd name="connsiteX17" fmla="*/ 53942 w 1014002"/>
                  <a:gd name="connsiteY17" fmla="*/ 69154 h 1210082"/>
                  <a:gd name="connsiteX18" fmla="*/ 53942 w 1014002"/>
                  <a:gd name="connsiteY18" fmla="*/ 1140468 h 1210082"/>
                  <a:gd name="connsiteX19" fmla="*/ 88401 w 1014002"/>
                  <a:gd name="connsiteY19" fmla="*/ 1173543 h 1210082"/>
                  <a:gd name="connsiteX20" fmla="*/ 511845 w 1014002"/>
                  <a:gd name="connsiteY20" fmla="*/ 1209853 h 1210082"/>
                  <a:gd name="connsiteX21" fmla="*/ 731835 w 1014002"/>
                  <a:gd name="connsiteY21" fmla="*/ 1208897 h 1210082"/>
                  <a:gd name="connsiteX22" fmla="*/ 943568 w 1014002"/>
                  <a:gd name="connsiteY22" fmla="*/ 1202937 h 1210082"/>
                  <a:gd name="connsiteX23" fmla="*/ 992163 w 1014002"/>
                  <a:gd name="connsiteY23" fmla="*/ 1173808 h 1210082"/>
                  <a:gd name="connsiteX24" fmla="*/ 1013847 w 1014002"/>
                  <a:gd name="connsiteY24" fmla="*/ 1134773 h 1210082"/>
                  <a:gd name="connsiteX25" fmla="*/ 1013847 w 1014002"/>
                  <a:gd name="connsiteY25" fmla="*/ 74850 h 1210082"/>
                  <a:gd name="connsiteX26" fmla="*/ 992163 w 1014002"/>
                  <a:gd name="connsiteY26" fmla="*/ 35815 h 1210082"/>
                  <a:gd name="connsiteX27" fmla="*/ 943568 w 1014002"/>
                  <a:gd name="connsiteY27" fmla="*/ 6666 h 1210082"/>
                  <a:gd name="connsiteX28" fmla="*/ 731835 w 1014002"/>
                  <a:gd name="connsiteY28" fmla="*/ 726 h 1210082"/>
                  <a:gd name="connsiteX29" fmla="*/ 511845 w 1014002"/>
                  <a:gd name="connsiteY29" fmla="*/ -230 h 1210082"/>
                  <a:gd name="connsiteX0" fmla="*/ 731990 w 1014002"/>
                  <a:gd name="connsiteY0" fmla="*/ 957 h 1210083"/>
                  <a:gd name="connsiteX1" fmla="*/ 512000 w 1014002"/>
                  <a:gd name="connsiteY1" fmla="*/ 1 h 1210083"/>
                  <a:gd name="connsiteX2" fmla="*/ 88556 w 1014002"/>
                  <a:gd name="connsiteY2" fmla="*/ 36310 h 1210083"/>
                  <a:gd name="connsiteX3" fmla="*/ 54097 w 1014002"/>
                  <a:gd name="connsiteY3" fmla="*/ 69385 h 1210083"/>
                  <a:gd name="connsiteX4" fmla="*/ 54097 w 1014002"/>
                  <a:gd name="connsiteY4" fmla="*/ 1140699 h 1210083"/>
                  <a:gd name="connsiteX5" fmla="*/ 88556 w 1014002"/>
                  <a:gd name="connsiteY5" fmla="*/ 1173774 h 1210083"/>
                  <a:gd name="connsiteX6" fmla="*/ 512000 w 1014002"/>
                  <a:gd name="connsiteY6" fmla="*/ 1210084 h 1210083"/>
                  <a:gd name="connsiteX7" fmla="*/ 731990 w 1014002"/>
                  <a:gd name="connsiteY7" fmla="*/ 1209128 h 1210083"/>
                  <a:gd name="connsiteX8" fmla="*/ 943723 w 1014002"/>
                  <a:gd name="connsiteY8" fmla="*/ 1203168 h 1210083"/>
                  <a:gd name="connsiteX9" fmla="*/ 992318 w 1014002"/>
                  <a:gd name="connsiteY9" fmla="*/ 1174039 h 1210083"/>
                  <a:gd name="connsiteX10" fmla="*/ 1014002 w 1014002"/>
                  <a:gd name="connsiteY10" fmla="*/ 1135004 h 1210083"/>
                  <a:gd name="connsiteX11" fmla="*/ 1014002 w 1014002"/>
                  <a:gd name="connsiteY11" fmla="*/ 75081 h 1210083"/>
                  <a:gd name="connsiteX12" fmla="*/ 992318 w 1014002"/>
                  <a:gd name="connsiteY12" fmla="*/ 36046 h 1210083"/>
                  <a:gd name="connsiteX13" fmla="*/ 943723 w 1014002"/>
                  <a:gd name="connsiteY13" fmla="*/ 6897 h 1210083"/>
                  <a:gd name="connsiteX14" fmla="*/ 731990 w 1014002"/>
                  <a:gd name="connsiteY14" fmla="*/ 957 h 1210083"/>
                  <a:gd name="connsiteX15" fmla="*/ 512000 w 1014002"/>
                  <a:gd name="connsiteY15" fmla="*/ 1 h 1210083"/>
                  <a:gd name="connsiteX16" fmla="*/ 512000 w 1014002"/>
                  <a:gd name="connsiteY16" fmla="*/ 1 h 1210083"/>
                  <a:gd name="connsiteX17" fmla="*/ 88556 w 1014002"/>
                  <a:gd name="connsiteY17" fmla="*/ 36310 h 1210083"/>
                  <a:gd name="connsiteX18" fmla="*/ 54097 w 1014002"/>
                  <a:gd name="connsiteY18" fmla="*/ 69385 h 1210083"/>
                  <a:gd name="connsiteX19" fmla="*/ 54097 w 1014002"/>
                  <a:gd name="connsiteY19" fmla="*/ 1140699 h 1210083"/>
                  <a:gd name="connsiteX20" fmla="*/ 88556 w 1014002"/>
                  <a:gd name="connsiteY20" fmla="*/ 1173774 h 1210083"/>
                  <a:gd name="connsiteX21" fmla="*/ 512000 w 1014002"/>
                  <a:gd name="connsiteY21" fmla="*/ 1210084 h 1210083"/>
                  <a:gd name="connsiteX22" fmla="*/ 731990 w 1014002"/>
                  <a:gd name="connsiteY22" fmla="*/ 1209128 h 1210083"/>
                  <a:gd name="connsiteX23" fmla="*/ 943723 w 1014002"/>
                  <a:gd name="connsiteY23" fmla="*/ 1203168 h 1210083"/>
                  <a:gd name="connsiteX24" fmla="*/ 992318 w 1014002"/>
                  <a:gd name="connsiteY24" fmla="*/ 1174039 h 1210083"/>
                  <a:gd name="connsiteX25" fmla="*/ 1014002 w 1014002"/>
                  <a:gd name="connsiteY25" fmla="*/ 1135004 h 1210083"/>
                  <a:gd name="connsiteX26" fmla="*/ 1014002 w 1014002"/>
                  <a:gd name="connsiteY26" fmla="*/ 75081 h 1210083"/>
                  <a:gd name="connsiteX27" fmla="*/ 992318 w 1014002"/>
                  <a:gd name="connsiteY27" fmla="*/ 36046 h 1210083"/>
                  <a:gd name="connsiteX28" fmla="*/ 943723 w 1014002"/>
                  <a:gd name="connsiteY28" fmla="*/ 6897 h 1210083"/>
                  <a:gd name="connsiteX29" fmla="*/ 838476 w 1014002"/>
                  <a:gd name="connsiteY29" fmla="*/ 107443 h 1210083"/>
                  <a:gd name="connsiteX0" fmla="*/ 731990 w 1014002"/>
                  <a:gd name="connsiteY0" fmla="*/ 956 h 1210083"/>
                  <a:gd name="connsiteX1" fmla="*/ 512000 w 1014002"/>
                  <a:gd name="connsiteY1" fmla="*/ 0 h 1210083"/>
                  <a:gd name="connsiteX2" fmla="*/ 88556 w 1014002"/>
                  <a:gd name="connsiteY2" fmla="*/ 36309 h 1210083"/>
                  <a:gd name="connsiteX3" fmla="*/ 54097 w 1014002"/>
                  <a:gd name="connsiteY3" fmla="*/ 69384 h 1210083"/>
                  <a:gd name="connsiteX4" fmla="*/ 54097 w 1014002"/>
                  <a:gd name="connsiteY4" fmla="*/ 1140698 h 1210083"/>
                  <a:gd name="connsiteX5" fmla="*/ 88556 w 1014002"/>
                  <a:gd name="connsiteY5" fmla="*/ 1173773 h 1210083"/>
                  <a:gd name="connsiteX6" fmla="*/ 512000 w 1014002"/>
                  <a:gd name="connsiteY6" fmla="*/ 1210083 h 1210083"/>
                  <a:gd name="connsiteX7" fmla="*/ 731990 w 1014002"/>
                  <a:gd name="connsiteY7" fmla="*/ 1209127 h 1210083"/>
                  <a:gd name="connsiteX8" fmla="*/ 943723 w 1014002"/>
                  <a:gd name="connsiteY8" fmla="*/ 1203167 h 1210083"/>
                  <a:gd name="connsiteX9" fmla="*/ 992318 w 1014002"/>
                  <a:gd name="connsiteY9" fmla="*/ 1174038 h 1210083"/>
                  <a:gd name="connsiteX10" fmla="*/ 1014002 w 1014002"/>
                  <a:gd name="connsiteY10" fmla="*/ 1135003 h 1210083"/>
                  <a:gd name="connsiteX11" fmla="*/ 1014002 w 1014002"/>
                  <a:gd name="connsiteY11" fmla="*/ 75080 h 1210083"/>
                  <a:gd name="connsiteX12" fmla="*/ 992318 w 1014002"/>
                  <a:gd name="connsiteY12" fmla="*/ 36045 h 1210083"/>
                  <a:gd name="connsiteX13" fmla="*/ 943723 w 1014002"/>
                  <a:gd name="connsiteY13" fmla="*/ 6896 h 1210083"/>
                  <a:gd name="connsiteX14" fmla="*/ 731990 w 1014002"/>
                  <a:gd name="connsiteY14" fmla="*/ 956 h 1210083"/>
                  <a:gd name="connsiteX15" fmla="*/ 512000 w 1014002"/>
                  <a:gd name="connsiteY15" fmla="*/ 0 h 1210083"/>
                  <a:gd name="connsiteX16" fmla="*/ 731990 w 1014002"/>
                  <a:gd name="connsiteY16" fmla="*/ 956 h 1210083"/>
                  <a:gd name="connsiteX17" fmla="*/ 512000 w 1014002"/>
                  <a:gd name="connsiteY17" fmla="*/ 0 h 1210083"/>
                  <a:gd name="connsiteX18" fmla="*/ 88556 w 1014002"/>
                  <a:gd name="connsiteY18" fmla="*/ 36309 h 1210083"/>
                  <a:gd name="connsiteX19" fmla="*/ 54097 w 1014002"/>
                  <a:gd name="connsiteY19" fmla="*/ 69384 h 1210083"/>
                  <a:gd name="connsiteX20" fmla="*/ 54097 w 1014002"/>
                  <a:gd name="connsiteY20" fmla="*/ 1140698 h 1210083"/>
                  <a:gd name="connsiteX21" fmla="*/ 88556 w 1014002"/>
                  <a:gd name="connsiteY21" fmla="*/ 1173773 h 1210083"/>
                  <a:gd name="connsiteX22" fmla="*/ 512000 w 1014002"/>
                  <a:gd name="connsiteY22" fmla="*/ 1210083 h 1210083"/>
                  <a:gd name="connsiteX23" fmla="*/ 731990 w 1014002"/>
                  <a:gd name="connsiteY23" fmla="*/ 1209127 h 1210083"/>
                  <a:gd name="connsiteX24" fmla="*/ 943723 w 1014002"/>
                  <a:gd name="connsiteY24" fmla="*/ 1203167 h 1210083"/>
                  <a:gd name="connsiteX25" fmla="*/ 992318 w 1014002"/>
                  <a:gd name="connsiteY25" fmla="*/ 1174038 h 1210083"/>
                  <a:gd name="connsiteX26" fmla="*/ 1014002 w 1014002"/>
                  <a:gd name="connsiteY26" fmla="*/ 1135003 h 1210083"/>
                  <a:gd name="connsiteX27" fmla="*/ 1014002 w 1014002"/>
                  <a:gd name="connsiteY27" fmla="*/ 75080 h 1210083"/>
                  <a:gd name="connsiteX28" fmla="*/ 992318 w 1014002"/>
                  <a:gd name="connsiteY28" fmla="*/ 36045 h 1210083"/>
                  <a:gd name="connsiteX29" fmla="*/ 943723 w 1014002"/>
                  <a:gd name="connsiteY29" fmla="*/ 6896 h 1210083"/>
                  <a:gd name="connsiteX0" fmla="*/ 731990 w 1014002"/>
                  <a:gd name="connsiteY0" fmla="*/ 956 h 1210083"/>
                  <a:gd name="connsiteX1" fmla="*/ 512000 w 1014002"/>
                  <a:gd name="connsiteY1" fmla="*/ 0 h 1210083"/>
                  <a:gd name="connsiteX2" fmla="*/ 88556 w 1014002"/>
                  <a:gd name="connsiteY2" fmla="*/ 36309 h 1210083"/>
                  <a:gd name="connsiteX3" fmla="*/ 54097 w 1014002"/>
                  <a:gd name="connsiteY3" fmla="*/ 69384 h 1210083"/>
                  <a:gd name="connsiteX4" fmla="*/ 54097 w 1014002"/>
                  <a:gd name="connsiteY4" fmla="*/ 1140698 h 1210083"/>
                  <a:gd name="connsiteX5" fmla="*/ 88556 w 1014002"/>
                  <a:gd name="connsiteY5" fmla="*/ 1173773 h 1210083"/>
                  <a:gd name="connsiteX6" fmla="*/ 512000 w 1014002"/>
                  <a:gd name="connsiteY6" fmla="*/ 1210083 h 1210083"/>
                  <a:gd name="connsiteX7" fmla="*/ 731990 w 1014002"/>
                  <a:gd name="connsiteY7" fmla="*/ 1209127 h 1210083"/>
                  <a:gd name="connsiteX8" fmla="*/ 943723 w 1014002"/>
                  <a:gd name="connsiteY8" fmla="*/ 1203167 h 1210083"/>
                  <a:gd name="connsiteX9" fmla="*/ 992318 w 1014002"/>
                  <a:gd name="connsiteY9" fmla="*/ 1174038 h 1210083"/>
                  <a:gd name="connsiteX10" fmla="*/ 1014002 w 1014002"/>
                  <a:gd name="connsiteY10" fmla="*/ 1135003 h 1210083"/>
                  <a:gd name="connsiteX11" fmla="*/ 1014002 w 1014002"/>
                  <a:gd name="connsiteY11" fmla="*/ 75080 h 1210083"/>
                  <a:gd name="connsiteX12" fmla="*/ 992318 w 1014002"/>
                  <a:gd name="connsiteY12" fmla="*/ 36045 h 1210083"/>
                  <a:gd name="connsiteX13" fmla="*/ 943723 w 1014002"/>
                  <a:gd name="connsiteY13" fmla="*/ 6896 h 1210083"/>
                  <a:gd name="connsiteX14" fmla="*/ 731990 w 1014002"/>
                  <a:gd name="connsiteY14" fmla="*/ 956 h 1210083"/>
                  <a:gd name="connsiteX15" fmla="*/ 512000 w 1014002"/>
                  <a:gd name="connsiteY15" fmla="*/ 0 h 1210083"/>
                  <a:gd name="connsiteX16" fmla="*/ 731990 w 1014002"/>
                  <a:gd name="connsiteY16" fmla="*/ 956 h 1210083"/>
                  <a:gd name="connsiteX17" fmla="*/ 512000 w 1014002"/>
                  <a:gd name="connsiteY17" fmla="*/ 0 h 1210083"/>
                  <a:gd name="connsiteX18" fmla="*/ 88556 w 1014002"/>
                  <a:gd name="connsiteY18" fmla="*/ 36309 h 1210083"/>
                  <a:gd name="connsiteX19" fmla="*/ 54097 w 1014002"/>
                  <a:gd name="connsiteY19" fmla="*/ 69384 h 1210083"/>
                  <a:gd name="connsiteX20" fmla="*/ 54097 w 1014002"/>
                  <a:gd name="connsiteY20" fmla="*/ 1140698 h 1210083"/>
                  <a:gd name="connsiteX21" fmla="*/ 88556 w 1014002"/>
                  <a:gd name="connsiteY21" fmla="*/ 1173773 h 1210083"/>
                  <a:gd name="connsiteX22" fmla="*/ 512000 w 1014002"/>
                  <a:gd name="connsiteY22" fmla="*/ 1210083 h 1210083"/>
                  <a:gd name="connsiteX23" fmla="*/ 731990 w 1014002"/>
                  <a:gd name="connsiteY23" fmla="*/ 1209127 h 1210083"/>
                  <a:gd name="connsiteX24" fmla="*/ 943723 w 1014002"/>
                  <a:gd name="connsiteY24" fmla="*/ 1203167 h 1210083"/>
                  <a:gd name="connsiteX25" fmla="*/ 992318 w 1014002"/>
                  <a:gd name="connsiteY25" fmla="*/ 1174038 h 1210083"/>
                  <a:gd name="connsiteX26" fmla="*/ 1014002 w 1014002"/>
                  <a:gd name="connsiteY26" fmla="*/ 1135003 h 1210083"/>
                  <a:gd name="connsiteX27" fmla="*/ 1014002 w 1014002"/>
                  <a:gd name="connsiteY27" fmla="*/ 75080 h 1210083"/>
                  <a:gd name="connsiteX28" fmla="*/ 992318 w 1014002"/>
                  <a:gd name="connsiteY28" fmla="*/ 36045 h 1210083"/>
                  <a:gd name="connsiteX0" fmla="*/ 731990 w 1014002"/>
                  <a:gd name="connsiteY0" fmla="*/ 956 h 1210083"/>
                  <a:gd name="connsiteX1" fmla="*/ 512000 w 1014002"/>
                  <a:gd name="connsiteY1" fmla="*/ 0 h 1210083"/>
                  <a:gd name="connsiteX2" fmla="*/ 88556 w 1014002"/>
                  <a:gd name="connsiteY2" fmla="*/ 36309 h 1210083"/>
                  <a:gd name="connsiteX3" fmla="*/ 54097 w 1014002"/>
                  <a:gd name="connsiteY3" fmla="*/ 69384 h 1210083"/>
                  <a:gd name="connsiteX4" fmla="*/ 54097 w 1014002"/>
                  <a:gd name="connsiteY4" fmla="*/ 1140698 h 1210083"/>
                  <a:gd name="connsiteX5" fmla="*/ 88556 w 1014002"/>
                  <a:gd name="connsiteY5" fmla="*/ 1173773 h 1210083"/>
                  <a:gd name="connsiteX6" fmla="*/ 512000 w 1014002"/>
                  <a:gd name="connsiteY6" fmla="*/ 1210083 h 1210083"/>
                  <a:gd name="connsiteX7" fmla="*/ 731990 w 1014002"/>
                  <a:gd name="connsiteY7" fmla="*/ 1209127 h 1210083"/>
                  <a:gd name="connsiteX8" fmla="*/ 943723 w 1014002"/>
                  <a:gd name="connsiteY8" fmla="*/ 1203167 h 1210083"/>
                  <a:gd name="connsiteX9" fmla="*/ 992318 w 1014002"/>
                  <a:gd name="connsiteY9" fmla="*/ 1174038 h 1210083"/>
                  <a:gd name="connsiteX10" fmla="*/ 1014002 w 1014002"/>
                  <a:gd name="connsiteY10" fmla="*/ 1135003 h 1210083"/>
                  <a:gd name="connsiteX11" fmla="*/ 1014002 w 1014002"/>
                  <a:gd name="connsiteY11" fmla="*/ 75080 h 1210083"/>
                  <a:gd name="connsiteX12" fmla="*/ 992318 w 1014002"/>
                  <a:gd name="connsiteY12" fmla="*/ 36045 h 1210083"/>
                  <a:gd name="connsiteX13" fmla="*/ 943723 w 1014002"/>
                  <a:gd name="connsiteY13" fmla="*/ 6896 h 1210083"/>
                  <a:gd name="connsiteX14" fmla="*/ 731990 w 1014002"/>
                  <a:gd name="connsiteY14" fmla="*/ 956 h 1210083"/>
                  <a:gd name="connsiteX15" fmla="*/ 512000 w 1014002"/>
                  <a:gd name="connsiteY15" fmla="*/ 0 h 1210083"/>
                  <a:gd name="connsiteX16" fmla="*/ 731990 w 1014002"/>
                  <a:gd name="connsiteY16" fmla="*/ 956 h 1210083"/>
                  <a:gd name="connsiteX17" fmla="*/ 512000 w 1014002"/>
                  <a:gd name="connsiteY17" fmla="*/ 0 h 1210083"/>
                  <a:gd name="connsiteX18" fmla="*/ 88556 w 1014002"/>
                  <a:gd name="connsiteY18" fmla="*/ 36309 h 1210083"/>
                  <a:gd name="connsiteX19" fmla="*/ 54097 w 1014002"/>
                  <a:gd name="connsiteY19" fmla="*/ 69384 h 1210083"/>
                  <a:gd name="connsiteX20" fmla="*/ 54097 w 1014002"/>
                  <a:gd name="connsiteY20" fmla="*/ 1140698 h 1210083"/>
                  <a:gd name="connsiteX21" fmla="*/ 88556 w 1014002"/>
                  <a:gd name="connsiteY21" fmla="*/ 1173773 h 1210083"/>
                  <a:gd name="connsiteX22" fmla="*/ 512000 w 1014002"/>
                  <a:gd name="connsiteY22" fmla="*/ 1210083 h 1210083"/>
                  <a:gd name="connsiteX23" fmla="*/ 731990 w 1014002"/>
                  <a:gd name="connsiteY23" fmla="*/ 1209127 h 1210083"/>
                  <a:gd name="connsiteX24" fmla="*/ 943723 w 1014002"/>
                  <a:gd name="connsiteY24" fmla="*/ 1203167 h 1210083"/>
                  <a:gd name="connsiteX25" fmla="*/ 992318 w 1014002"/>
                  <a:gd name="connsiteY25" fmla="*/ 1174038 h 1210083"/>
                  <a:gd name="connsiteX26" fmla="*/ 1014002 w 1014002"/>
                  <a:gd name="connsiteY26" fmla="*/ 1135003 h 1210083"/>
                  <a:gd name="connsiteX27" fmla="*/ 1014002 w 1014002"/>
                  <a:gd name="connsiteY27" fmla="*/ 75080 h 1210083"/>
                  <a:gd name="connsiteX0" fmla="*/ 731990 w 1014002"/>
                  <a:gd name="connsiteY0" fmla="*/ 956 h 1210083"/>
                  <a:gd name="connsiteX1" fmla="*/ 512000 w 1014002"/>
                  <a:gd name="connsiteY1" fmla="*/ 0 h 1210083"/>
                  <a:gd name="connsiteX2" fmla="*/ 88556 w 1014002"/>
                  <a:gd name="connsiteY2" fmla="*/ 36309 h 1210083"/>
                  <a:gd name="connsiteX3" fmla="*/ 54097 w 1014002"/>
                  <a:gd name="connsiteY3" fmla="*/ 69384 h 1210083"/>
                  <a:gd name="connsiteX4" fmla="*/ 54097 w 1014002"/>
                  <a:gd name="connsiteY4" fmla="*/ 1140698 h 1210083"/>
                  <a:gd name="connsiteX5" fmla="*/ 88556 w 1014002"/>
                  <a:gd name="connsiteY5" fmla="*/ 1173773 h 1210083"/>
                  <a:gd name="connsiteX6" fmla="*/ 512000 w 1014002"/>
                  <a:gd name="connsiteY6" fmla="*/ 1210083 h 1210083"/>
                  <a:gd name="connsiteX7" fmla="*/ 731990 w 1014002"/>
                  <a:gd name="connsiteY7" fmla="*/ 1209127 h 1210083"/>
                  <a:gd name="connsiteX8" fmla="*/ 943723 w 1014002"/>
                  <a:gd name="connsiteY8" fmla="*/ 1203167 h 1210083"/>
                  <a:gd name="connsiteX9" fmla="*/ 992318 w 1014002"/>
                  <a:gd name="connsiteY9" fmla="*/ 1174038 h 1210083"/>
                  <a:gd name="connsiteX10" fmla="*/ 1014002 w 1014002"/>
                  <a:gd name="connsiteY10" fmla="*/ 1135003 h 1210083"/>
                  <a:gd name="connsiteX11" fmla="*/ 1014002 w 1014002"/>
                  <a:gd name="connsiteY11" fmla="*/ 75080 h 1210083"/>
                  <a:gd name="connsiteX12" fmla="*/ 992318 w 1014002"/>
                  <a:gd name="connsiteY12" fmla="*/ 36045 h 1210083"/>
                  <a:gd name="connsiteX13" fmla="*/ 943723 w 1014002"/>
                  <a:gd name="connsiteY13" fmla="*/ 6896 h 1210083"/>
                  <a:gd name="connsiteX14" fmla="*/ 731990 w 1014002"/>
                  <a:gd name="connsiteY14" fmla="*/ 956 h 1210083"/>
                  <a:gd name="connsiteX15" fmla="*/ 512000 w 1014002"/>
                  <a:gd name="connsiteY15" fmla="*/ 0 h 1210083"/>
                  <a:gd name="connsiteX16" fmla="*/ 731990 w 1014002"/>
                  <a:gd name="connsiteY16" fmla="*/ 956 h 1210083"/>
                  <a:gd name="connsiteX17" fmla="*/ 512000 w 1014002"/>
                  <a:gd name="connsiteY17" fmla="*/ 0 h 1210083"/>
                  <a:gd name="connsiteX18" fmla="*/ 88556 w 1014002"/>
                  <a:gd name="connsiteY18" fmla="*/ 36309 h 1210083"/>
                  <a:gd name="connsiteX19" fmla="*/ 54097 w 1014002"/>
                  <a:gd name="connsiteY19" fmla="*/ 69384 h 1210083"/>
                  <a:gd name="connsiteX20" fmla="*/ 54097 w 1014002"/>
                  <a:gd name="connsiteY20" fmla="*/ 1140698 h 1210083"/>
                  <a:gd name="connsiteX21" fmla="*/ 88556 w 1014002"/>
                  <a:gd name="connsiteY21" fmla="*/ 1173773 h 1210083"/>
                  <a:gd name="connsiteX22" fmla="*/ 512000 w 1014002"/>
                  <a:gd name="connsiteY22" fmla="*/ 1210083 h 1210083"/>
                  <a:gd name="connsiteX23" fmla="*/ 731990 w 1014002"/>
                  <a:gd name="connsiteY23" fmla="*/ 1209127 h 1210083"/>
                  <a:gd name="connsiteX24" fmla="*/ 943723 w 1014002"/>
                  <a:gd name="connsiteY24" fmla="*/ 1203167 h 1210083"/>
                  <a:gd name="connsiteX25" fmla="*/ 992318 w 1014002"/>
                  <a:gd name="connsiteY25" fmla="*/ 1174038 h 1210083"/>
                  <a:gd name="connsiteX26" fmla="*/ 1014002 w 1014002"/>
                  <a:gd name="connsiteY26" fmla="*/ 1135003 h 1210083"/>
                  <a:gd name="connsiteX0" fmla="*/ 731990 w 1014002"/>
                  <a:gd name="connsiteY0" fmla="*/ 956 h 1210083"/>
                  <a:gd name="connsiteX1" fmla="*/ 512000 w 1014002"/>
                  <a:gd name="connsiteY1" fmla="*/ 0 h 1210083"/>
                  <a:gd name="connsiteX2" fmla="*/ 88556 w 1014002"/>
                  <a:gd name="connsiteY2" fmla="*/ 36309 h 1210083"/>
                  <a:gd name="connsiteX3" fmla="*/ 54097 w 1014002"/>
                  <a:gd name="connsiteY3" fmla="*/ 69384 h 1210083"/>
                  <a:gd name="connsiteX4" fmla="*/ 54097 w 1014002"/>
                  <a:gd name="connsiteY4" fmla="*/ 1140698 h 1210083"/>
                  <a:gd name="connsiteX5" fmla="*/ 88556 w 1014002"/>
                  <a:gd name="connsiteY5" fmla="*/ 1173773 h 1210083"/>
                  <a:gd name="connsiteX6" fmla="*/ 512000 w 1014002"/>
                  <a:gd name="connsiteY6" fmla="*/ 1210083 h 1210083"/>
                  <a:gd name="connsiteX7" fmla="*/ 731990 w 1014002"/>
                  <a:gd name="connsiteY7" fmla="*/ 1209127 h 1210083"/>
                  <a:gd name="connsiteX8" fmla="*/ 943723 w 1014002"/>
                  <a:gd name="connsiteY8" fmla="*/ 1203167 h 1210083"/>
                  <a:gd name="connsiteX9" fmla="*/ 992318 w 1014002"/>
                  <a:gd name="connsiteY9" fmla="*/ 1174038 h 1210083"/>
                  <a:gd name="connsiteX10" fmla="*/ 1014002 w 1014002"/>
                  <a:gd name="connsiteY10" fmla="*/ 1135003 h 1210083"/>
                  <a:gd name="connsiteX11" fmla="*/ 1014002 w 1014002"/>
                  <a:gd name="connsiteY11" fmla="*/ 75080 h 1210083"/>
                  <a:gd name="connsiteX12" fmla="*/ 992318 w 1014002"/>
                  <a:gd name="connsiteY12" fmla="*/ 36045 h 1210083"/>
                  <a:gd name="connsiteX13" fmla="*/ 943723 w 1014002"/>
                  <a:gd name="connsiteY13" fmla="*/ 6896 h 1210083"/>
                  <a:gd name="connsiteX14" fmla="*/ 731990 w 1014002"/>
                  <a:gd name="connsiteY14" fmla="*/ 956 h 1210083"/>
                  <a:gd name="connsiteX15" fmla="*/ 512000 w 1014002"/>
                  <a:gd name="connsiteY15" fmla="*/ 0 h 1210083"/>
                  <a:gd name="connsiteX16" fmla="*/ 731990 w 1014002"/>
                  <a:gd name="connsiteY16" fmla="*/ 956 h 1210083"/>
                  <a:gd name="connsiteX17" fmla="*/ 512000 w 1014002"/>
                  <a:gd name="connsiteY17" fmla="*/ 0 h 1210083"/>
                  <a:gd name="connsiteX18" fmla="*/ 88556 w 1014002"/>
                  <a:gd name="connsiteY18" fmla="*/ 36309 h 1210083"/>
                  <a:gd name="connsiteX19" fmla="*/ 54097 w 1014002"/>
                  <a:gd name="connsiteY19" fmla="*/ 69384 h 1210083"/>
                  <a:gd name="connsiteX20" fmla="*/ 54097 w 1014002"/>
                  <a:gd name="connsiteY20" fmla="*/ 1140698 h 1210083"/>
                  <a:gd name="connsiteX21" fmla="*/ 88556 w 1014002"/>
                  <a:gd name="connsiteY21" fmla="*/ 1173773 h 1210083"/>
                  <a:gd name="connsiteX22" fmla="*/ 512000 w 1014002"/>
                  <a:gd name="connsiteY22" fmla="*/ 1210083 h 1210083"/>
                  <a:gd name="connsiteX23" fmla="*/ 731990 w 1014002"/>
                  <a:gd name="connsiteY23" fmla="*/ 1209127 h 1210083"/>
                  <a:gd name="connsiteX24" fmla="*/ 943723 w 1014002"/>
                  <a:gd name="connsiteY24" fmla="*/ 1203167 h 1210083"/>
                  <a:gd name="connsiteX25" fmla="*/ 992318 w 1014002"/>
                  <a:gd name="connsiteY25" fmla="*/ 1174038 h 1210083"/>
                  <a:gd name="connsiteX0" fmla="*/ 731990 w 1014002"/>
                  <a:gd name="connsiteY0" fmla="*/ 956 h 1210083"/>
                  <a:gd name="connsiteX1" fmla="*/ 512000 w 1014002"/>
                  <a:gd name="connsiteY1" fmla="*/ 0 h 1210083"/>
                  <a:gd name="connsiteX2" fmla="*/ 88556 w 1014002"/>
                  <a:gd name="connsiteY2" fmla="*/ 36309 h 1210083"/>
                  <a:gd name="connsiteX3" fmla="*/ 54097 w 1014002"/>
                  <a:gd name="connsiteY3" fmla="*/ 69384 h 1210083"/>
                  <a:gd name="connsiteX4" fmla="*/ 54097 w 1014002"/>
                  <a:gd name="connsiteY4" fmla="*/ 1140698 h 1210083"/>
                  <a:gd name="connsiteX5" fmla="*/ 88556 w 1014002"/>
                  <a:gd name="connsiteY5" fmla="*/ 1173773 h 1210083"/>
                  <a:gd name="connsiteX6" fmla="*/ 512000 w 1014002"/>
                  <a:gd name="connsiteY6" fmla="*/ 1210083 h 1210083"/>
                  <a:gd name="connsiteX7" fmla="*/ 731990 w 1014002"/>
                  <a:gd name="connsiteY7" fmla="*/ 1209127 h 1210083"/>
                  <a:gd name="connsiteX8" fmla="*/ 943723 w 1014002"/>
                  <a:gd name="connsiteY8" fmla="*/ 1203167 h 1210083"/>
                  <a:gd name="connsiteX9" fmla="*/ 992318 w 1014002"/>
                  <a:gd name="connsiteY9" fmla="*/ 1174038 h 1210083"/>
                  <a:gd name="connsiteX10" fmla="*/ 1014002 w 1014002"/>
                  <a:gd name="connsiteY10" fmla="*/ 1135003 h 1210083"/>
                  <a:gd name="connsiteX11" fmla="*/ 1014002 w 1014002"/>
                  <a:gd name="connsiteY11" fmla="*/ 75080 h 1210083"/>
                  <a:gd name="connsiteX12" fmla="*/ 992318 w 1014002"/>
                  <a:gd name="connsiteY12" fmla="*/ 36045 h 1210083"/>
                  <a:gd name="connsiteX13" fmla="*/ 943723 w 1014002"/>
                  <a:gd name="connsiteY13" fmla="*/ 6896 h 1210083"/>
                  <a:gd name="connsiteX14" fmla="*/ 731990 w 1014002"/>
                  <a:gd name="connsiteY14" fmla="*/ 956 h 1210083"/>
                  <a:gd name="connsiteX15" fmla="*/ 512000 w 1014002"/>
                  <a:gd name="connsiteY15" fmla="*/ 0 h 1210083"/>
                  <a:gd name="connsiteX16" fmla="*/ 731990 w 1014002"/>
                  <a:gd name="connsiteY16" fmla="*/ 956 h 1210083"/>
                  <a:gd name="connsiteX17" fmla="*/ 512000 w 1014002"/>
                  <a:gd name="connsiteY17" fmla="*/ 0 h 1210083"/>
                  <a:gd name="connsiteX18" fmla="*/ 88556 w 1014002"/>
                  <a:gd name="connsiteY18" fmla="*/ 36309 h 1210083"/>
                  <a:gd name="connsiteX19" fmla="*/ 54097 w 1014002"/>
                  <a:gd name="connsiteY19" fmla="*/ 69384 h 1210083"/>
                  <a:gd name="connsiteX20" fmla="*/ 54097 w 1014002"/>
                  <a:gd name="connsiteY20" fmla="*/ 1140698 h 1210083"/>
                  <a:gd name="connsiteX21" fmla="*/ 88556 w 1014002"/>
                  <a:gd name="connsiteY21" fmla="*/ 1173773 h 1210083"/>
                  <a:gd name="connsiteX22" fmla="*/ 512000 w 1014002"/>
                  <a:gd name="connsiteY22" fmla="*/ 1210083 h 1210083"/>
                  <a:gd name="connsiteX23" fmla="*/ 731990 w 1014002"/>
                  <a:gd name="connsiteY23" fmla="*/ 1209127 h 1210083"/>
                  <a:gd name="connsiteX24" fmla="*/ 943723 w 1014002"/>
                  <a:gd name="connsiteY24" fmla="*/ 1203167 h 1210083"/>
                  <a:gd name="connsiteX0" fmla="*/ 731990 w 1014002"/>
                  <a:gd name="connsiteY0" fmla="*/ 956 h 1210083"/>
                  <a:gd name="connsiteX1" fmla="*/ 512000 w 1014002"/>
                  <a:gd name="connsiteY1" fmla="*/ 0 h 1210083"/>
                  <a:gd name="connsiteX2" fmla="*/ 88556 w 1014002"/>
                  <a:gd name="connsiteY2" fmla="*/ 36309 h 1210083"/>
                  <a:gd name="connsiteX3" fmla="*/ 54097 w 1014002"/>
                  <a:gd name="connsiteY3" fmla="*/ 69384 h 1210083"/>
                  <a:gd name="connsiteX4" fmla="*/ 54097 w 1014002"/>
                  <a:gd name="connsiteY4" fmla="*/ 1140698 h 1210083"/>
                  <a:gd name="connsiteX5" fmla="*/ 88556 w 1014002"/>
                  <a:gd name="connsiteY5" fmla="*/ 1173773 h 1210083"/>
                  <a:gd name="connsiteX6" fmla="*/ 512000 w 1014002"/>
                  <a:gd name="connsiteY6" fmla="*/ 1210083 h 1210083"/>
                  <a:gd name="connsiteX7" fmla="*/ 731990 w 1014002"/>
                  <a:gd name="connsiteY7" fmla="*/ 1209127 h 1210083"/>
                  <a:gd name="connsiteX8" fmla="*/ 943723 w 1014002"/>
                  <a:gd name="connsiteY8" fmla="*/ 1203167 h 1210083"/>
                  <a:gd name="connsiteX9" fmla="*/ 992318 w 1014002"/>
                  <a:gd name="connsiteY9" fmla="*/ 1174038 h 1210083"/>
                  <a:gd name="connsiteX10" fmla="*/ 1014002 w 1014002"/>
                  <a:gd name="connsiteY10" fmla="*/ 1135003 h 1210083"/>
                  <a:gd name="connsiteX11" fmla="*/ 1014002 w 1014002"/>
                  <a:gd name="connsiteY11" fmla="*/ 75080 h 1210083"/>
                  <a:gd name="connsiteX12" fmla="*/ 992318 w 1014002"/>
                  <a:gd name="connsiteY12" fmla="*/ 36045 h 1210083"/>
                  <a:gd name="connsiteX13" fmla="*/ 943723 w 1014002"/>
                  <a:gd name="connsiteY13" fmla="*/ 6896 h 1210083"/>
                  <a:gd name="connsiteX14" fmla="*/ 731990 w 1014002"/>
                  <a:gd name="connsiteY14" fmla="*/ 956 h 1210083"/>
                  <a:gd name="connsiteX15" fmla="*/ 512000 w 1014002"/>
                  <a:gd name="connsiteY15" fmla="*/ 0 h 1210083"/>
                  <a:gd name="connsiteX16" fmla="*/ 731990 w 1014002"/>
                  <a:gd name="connsiteY16" fmla="*/ 956 h 1210083"/>
                  <a:gd name="connsiteX17" fmla="*/ 512000 w 1014002"/>
                  <a:gd name="connsiteY17" fmla="*/ 0 h 1210083"/>
                  <a:gd name="connsiteX18" fmla="*/ 88556 w 1014002"/>
                  <a:gd name="connsiteY18" fmla="*/ 36309 h 1210083"/>
                  <a:gd name="connsiteX19" fmla="*/ 54097 w 1014002"/>
                  <a:gd name="connsiteY19" fmla="*/ 69384 h 1210083"/>
                  <a:gd name="connsiteX20" fmla="*/ 54097 w 1014002"/>
                  <a:gd name="connsiteY20" fmla="*/ 1140698 h 1210083"/>
                  <a:gd name="connsiteX21" fmla="*/ 88556 w 1014002"/>
                  <a:gd name="connsiteY21" fmla="*/ 1173773 h 1210083"/>
                  <a:gd name="connsiteX22" fmla="*/ 512000 w 1014002"/>
                  <a:gd name="connsiteY22" fmla="*/ 1210083 h 1210083"/>
                  <a:gd name="connsiteX23" fmla="*/ 731990 w 1014002"/>
                  <a:gd name="connsiteY23" fmla="*/ 1209127 h 1210083"/>
                  <a:gd name="connsiteX0" fmla="*/ 731990 w 1014002"/>
                  <a:gd name="connsiteY0" fmla="*/ 956 h 1210083"/>
                  <a:gd name="connsiteX1" fmla="*/ 512000 w 1014002"/>
                  <a:gd name="connsiteY1" fmla="*/ 0 h 1210083"/>
                  <a:gd name="connsiteX2" fmla="*/ 88556 w 1014002"/>
                  <a:gd name="connsiteY2" fmla="*/ 36309 h 1210083"/>
                  <a:gd name="connsiteX3" fmla="*/ 54097 w 1014002"/>
                  <a:gd name="connsiteY3" fmla="*/ 69384 h 1210083"/>
                  <a:gd name="connsiteX4" fmla="*/ 54097 w 1014002"/>
                  <a:gd name="connsiteY4" fmla="*/ 1140698 h 1210083"/>
                  <a:gd name="connsiteX5" fmla="*/ 88556 w 1014002"/>
                  <a:gd name="connsiteY5" fmla="*/ 1173773 h 1210083"/>
                  <a:gd name="connsiteX6" fmla="*/ 512000 w 1014002"/>
                  <a:gd name="connsiteY6" fmla="*/ 1210083 h 1210083"/>
                  <a:gd name="connsiteX7" fmla="*/ 731990 w 1014002"/>
                  <a:gd name="connsiteY7" fmla="*/ 1209127 h 1210083"/>
                  <a:gd name="connsiteX8" fmla="*/ 943723 w 1014002"/>
                  <a:gd name="connsiteY8" fmla="*/ 1203167 h 1210083"/>
                  <a:gd name="connsiteX9" fmla="*/ 992318 w 1014002"/>
                  <a:gd name="connsiteY9" fmla="*/ 1174038 h 1210083"/>
                  <a:gd name="connsiteX10" fmla="*/ 1014002 w 1014002"/>
                  <a:gd name="connsiteY10" fmla="*/ 1135003 h 1210083"/>
                  <a:gd name="connsiteX11" fmla="*/ 1014002 w 1014002"/>
                  <a:gd name="connsiteY11" fmla="*/ 75080 h 1210083"/>
                  <a:gd name="connsiteX12" fmla="*/ 992318 w 1014002"/>
                  <a:gd name="connsiteY12" fmla="*/ 36045 h 1210083"/>
                  <a:gd name="connsiteX13" fmla="*/ 943723 w 1014002"/>
                  <a:gd name="connsiteY13" fmla="*/ 6896 h 1210083"/>
                  <a:gd name="connsiteX14" fmla="*/ 731990 w 1014002"/>
                  <a:gd name="connsiteY14" fmla="*/ 956 h 1210083"/>
                  <a:gd name="connsiteX15" fmla="*/ 512000 w 1014002"/>
                  <a:gd name="connsiteY15" fmla="*/ 0 h 1210083"/>
                  <a:gd name="connsiteX16" fmla="*/ 731990 w 1014002"/>
                  <a:gd name="connsiteY16" fmla="*/ 956 h 1210083"/>
                  <a:gd name="connsiteX17" fmla="*/ 512000 w 1014002"/>
                  <a:gd name="connsiteY17" fmla="*/ 0 h 1210083"/>
                  <a:gd name="connsiteX18" fmla="*/ 88556 w 1014002"/>
                  <a:gd name="connsiteY18" fmla="*/ 36309 h 1210083"/>
                  <a:gd name="connsiteX19" fmla="*/ 54097 w 1014002"/>
                  <a:gd name="connsiteY19" fmla="*/ 69384 h 1210083"/>
                  <a:gd name="connsiteX20" fmla="*/ 54097 w 1014002"/>
                  <a:gd name="connsiteY20" fmla="*/ 1140698 h 1210083"/>
                  <a:gd name="connsiteX21" fmla="*/ 88556 w 1014002"/>
                  <a:gd name="connsiteY21" fmla="*/ 1173773 h 1210083"/>
                  <a:gd name="connsiteX22" fmla="*/ 512000 w 1014002"/>
                  <a:gd name="connsiteY22" fmla="*/ 1210083 h 1210083"/>
                  <a:gd name="connsiteX0" fmla="*/ 731990 w 1014002"/>
                  <a:gd name="connsiteY0" fmla="*/ 956 h 1210083"/>
                  <a:gd name="connsiteX1" fmla="*/ 512000 w 1014002"/>
                  <a:gd name="connsiteY1" fmla="*/ 0 h 1210083"/>
                  <a:gd name="connsiteX2" fmla="*/ 88556 w 1014002"/>
                  <a:gd name="connsiteY2" fmla="*/ 36309 h 1210083"/>
                  <a:gd name="connsiteX3" fmla="*/ 54097 w 1014002"/>
                  <a:gd name="connsiteY3" fmla="*/ 69384 h 1210083"/>
                  <a:gd name="connsiteX4" fmla="*/ 54097 w 1014002"/>
                  <a:gd name="connsiteY4" fmla="*/ 1140698 h 1210083"/>
                  <a:gd name="connsiteX5" fmla="*/ 88556 w 1014002"/>
                  <a:gd name="connsiteY5" fmla="*/ 1173773 h 1210083"/>
                  <a:gd name="connsiteX6" fmla="*/ 512000 w 1014002"/>
                  <a:gd name="connsiteY6" fmla="*/ 1210083 h 1210083"/>
                  <a:gd name="connsiteX7" fmla="*/ 731990 w 1014002"/>
                  <a:gd name="connsiteY7" fmla="*/ 1209127 h 1210083"/>
                  <a:gd name="connsiteX8" fmla="*/ 943723 w 1014002"/>
                  <a:gd name="connsiteY8" fmla="*/ 1203167 h 1210083"/>
                  <a:gd name="connsiteX9" fmla="*/ 992318 w 1014002"/>
                  <a:gd name="connsiteY9" fmla="*/ 1174038 h 1210083"/>
                  <a:gd name="connsiteX10" fmla="*/ 1014002 w 1014002"/>
                  <a:gd name="connsiteY10" fmla="*/ 1135003 h 1210083"/>
                  <a:gd name="connsiteX11" fmla="*/ 1014002 w 1014002"/>
                  <a:gd name="connsiteY11" fmla="*/ 75080 h 1210083"/>
                  <a:gd name="connsiteX12" fmla="*/ 992318 w 1014002"/>
                  <a:gd name="connsiteY12" fmla="*/ 36045 h 1210083"/>
                  <a:gd name="connsiteX13" fmla="*/ 943723 w 1014002"/>
                  <a:gd name="connsiteY13" fmla="*/ 6896 h 1210083"/>
                  <a:gd name="connsiteX14" fmla="*/ 731990 w 1014002"/>
                  <a:gd name="connsiteY14" fmla="*/ 956 h 1210083"/>
                  <a:gd name="connsiteX15" fmla="*/ 512000 w 1014002"/>
                  <a:gd name="connsiteY15" fmla="*/ 0 h 1210083"/>
                  <a:gd name="connsiteX16" fmla="*/ 731990 w 1014002"/>
                  <a:gd name="connsiteY16" fmla="*/ 956 h 1210083"/>
                  <a:gd name="connsiteX17" fmla="*/ 512000 w 1014002"/>
                  <a:gd name="connsiteY17" fmla="*/ 0 h 1210083"/>
                  <a:gd name="connsiteX18" fmla="*/ 88556 w 1014002"/>
                  <a:gd name="connsiteY18" fmla="*/ 36309 h 1210083"/>
                  <a:gd name="connsiteX19" fmla="*/ 54097 w 1014002"/>
                  <a:gd name="connsiteY19" fmla="*/ 69384 h 1210083"/>
                  <a:gd name="connsiteX20" fmla="*/ 54097 w 1014002"/>
                  <a:gd name="connsiteY20" fmla="*/ 1140698 h 1210083"/>
                  <a:gd name="connsiteX21" fmla="*/ 88556 w 1014002"/>
                  <a:gd name="connsiteY21" fmla="*/ 1173773 h 1210083"/>
                  <a:gd name="connsiteX0" fmla="*/ 731990 w 1014002"/>
                  <a:gd name="connsiteY0" fmla="*/ 956 h 1210083"/>
                  <a:gd name="connsiteX1" fmla="*/ 512000 w 1014002"/>
                  <a:gd name="connsiteY1" fmla="*/ 0 h 1210083"/>
                  <a:gd name="connsiteX2" fmla="*/ 88556 w 1014002"/>
                  <a:gd name="connsiteY2" fmla="*/ 36309 h 1210083"/>
                  <a:gd name="connsiteX3" fmla="*/ 54097 w 1014002"/>
                  <a:gd name="connsiteY3" fmla="*/ 69384 h 1210083"/>
                  <a:gd name="connsiteX4" fmla="*/ 54097 w 1014002"/>
                  <a:gd name="connsiteY4" fmla="*/ 1140698 h 1210083"/>
                  <a:gd name="connsiteX5" fmla="*/ 88556 w 1014002"/>
                  <a:gd name="connsiteY5" fmla="*/ 1173773 h 1210083"/>
                  <a:gd name="connsiteX6" fmla="*/ 512000 w 1014002"/>
                  <a:gd name="connsiteY6" fmla="*/ 1210083 h 1210083"/>
                  <a:gd name="connsiteX7" fmla="*/ 731990 w 1014002"/>
                  <a:gd name="connsiteY7" fmla="*/ 1209127 h 1210083"/>
                  <a:gd name="connsiteX8" fmla="*/ 943723 w 1014002"/>
                  <a:gd name="connsiteY8" fmla="*/ 1203167 h 1210083"/>
                  <a:gd name="connsiteX9" fmla="*/ 992318 w 1014002"/>
                  <a:gd name="connsiteY9" fmla="*/ 1174038 h 1210083"/>
                  <a:gd name="connsiteX10" fmla="*/ 1014002 w 1014002"/>
                  <a:gd name="connsiteY10" fmla="*/ 1135003 h 1210083"/>
                  <a:gd name="connsiteX11" fmla="*/ 1014002 w 1014002"/>
                  <a:gd name="connsiteY11" fmla="*/ 75080 h 1210083"/>
                  <a:gd name="connsiteX12" fmla="*/ 992318 w 1014002"/>
                  <a:gd name="connsiteY12" fmla="*/ 36045 h 1210083"/>
                  <a:gd name="connsiteX13" fmla="*/ 943723 w 1014002"/>
                  <a:gd name="connsiteY13" fmla="*/ 6896 h 1210083"/>
                  <a:gd name="connsiteX14" fmla="*/ 731990 w 1014002"/>
                  <a:gd name="connsiteY14" fmla="*/ 956 h 1210083"/>
                  <a:gd name="connsiteX15" fmla="*/ 512000 w 1014002"/>
                  <a:gd name="connsiteY15" fmla="*/ 0 h 1210083"/>
                  <a:gd name="connsiteX16" fmla="*/ 731990 w 1014002"/>
                  <a:gd name="connsiteY16" fmla="*/ 956 h 1210083"/>
                  <a:gd name="connsiteX17" fmla="*/ 512000 w 1014002"/>
                  <a:gd name="connsiteY17" fmla="*/ 0 h 1210083"/>
                  <a:gd name="connsiteX18" fmla="*/ 88556 w 1014002"/>
                  <a:gd name="connsiteY18" fmla="*/ 36309 h 1210083"/>
                  <a:gd name="connsiteX19" fmla="*/ 54097 w 1014002"/>
                  <a:gd name="connsiteY19" fmla="*/ 69384 h 1210083"/>
                  <a:gd name="connsiteX20" fmla="*/ 54097 w 1014002"/>
                  <a:gd name="connsiteY20" fmla="*/ 1140698 h 1210083"/>
                  <a:gd name="connsiteX0" fmla="*/ 731990 w 1014002"/>
                  <a:gd name="connsiteY0" fmla="*/ 956 h 1210083"/>
                  <a:gd name="connsiteX1" fmla="*/ 512000 w 1014002"/>
                  <a:gd name="connsiteY1" fmla="*/ 0 h 1210083"/>
                  <a:gd name="connsiteX2" fmla="*/ 88556 w 1014002"/>
                  <a:gd name="connsiteY2" fmla="*/ 36309 h 1210083"/>
                  <a:gd name="connsiteX3" fmla="*/ 54097 w 1014002"/>
                  <a:gd name="connsiteY3" fmla="*/ 69384 h 1210083"/>
                  <a:gd name="connsiteX4" fmla="*/ 54097 w 1014002"/>
                  <a:gd name="connsiteY4" fmla="*/ 1140698 h 1210083"/>
                  <a:gd name="connsiteX5" fmla="*/ 88556 w 1014002"/>
                  <a:gd name="connsiteY5" fmla="*/ 1173773 h 1210083"/>
                  <a:gd name="connsiteX6" fmla="*/ 512000 w 1014002"/>
                  <a:gd name="connsiteY6" fmla="*/ 1210083 h 1210083"/>
                  <a:gd name="connsiteX7" fmla="*/ 731990 w 1014002"/>
                  <a:gd name="connsiteY7" fmla="*/ 1209127 h 1210083"/>
                  <a:gd name="connsiteX8" fmla="*/ 943723 w 1014002"/>
                  <a:gd name="connsiteY8" fmla="*/ 1203167 h 1210083"/>
                  <a:gd name="connsiteX9" fmla="*/ 992318 w 1014002"/>
                  <a:gd name="connsiteY9" fmla="*/ 1174038 h 1210083"/>
                  <a:gd name="connsiteX10" fmla="*/ 1014002 w 1014002"/>
                  <a:gd name="connsiteY10" fmla="*/ 1135003 h 1210083"/>
                  <a:gd name="connsiteX11" fmla="*/ 1014002 w 1014002"/>
                  <a:gd name="connsiteY11" fmla="*/ 75080 h 1210083"/>
                  <a:gd name="connsiteX12" fmla="*/ 992318 w 1014002"/>
                  <a:gd name="connsiteY12" fmla="*/ 36045 h 1210083"/>
                  <a:gd name="connsiteX13" fmla="*/ 943723 w 1014002"/>
                  <a:gd name="connsiteY13" fmla="*/ 6896 h 1210083"/>
                  <a:gd name="connsiteX14" fmla="*/ 731990 w 1014002"/>
                  <a:gd name="connsiteY14" fmla="*/ 956 h 1210083"/>
                  <a:gd name="connsiteX15" fmla="*/ 512000 w 1014002"/>
                  <a:gd name="connsiteY15" fmla="*/ 0 h 1210083"/>
                  <a:gd name="connsiteX16" fmla="*/ 731990 w 1014002"/>
                  <a:gd name="connsiteY16" fmla="*/ 956 h 1210083"/>
                  <a:gd name="connsiteX17" fmla="*/ 512000 w 1014002"/>
                  <a:gd name="connsiteY17" fmla="*/ 0 h 1210083"/>
                  <a:gd name="connsiteX18" fmla="*/ 88556 w 1014002"/>
                  <a:gd name="connsiteY18" fmla="*/ 36309 h 1210083"/>
                  <a:gd name="connsiteX19" fmla="*/ 54097 w 1014002"/>
                  <a:gd name="connsiteY19" fmla="*/ 69384 h 1210083"/>
                  <a:gd name="connsiteX0" fmla="*/ 731990 w 1014002"/>
                  <a:gd name="connsiteY0" fmla="*/ 956 h 1210083"/>
                  <a:gd name="connsiteX1" fmla="*/ 512000 w 1014002"/>
                  <a:gd name="connsiteY1" fmla="*/ 0 h 1210083"/>
                  <a:gd name="connsiteX2" fmla="*/ 88556 w 1014002"/>
                  <a:gd name="connsiteY2" fmla="*/ 36309 h 1210083"/>
                  <a:gd name="connsiteX3" fmla="*/ 54097 w 1014002"/>
                  <a:gd name="connsiteY3" fmla="*/ 69384 h 1210083"/>
                  <a:gd name="connsiteX4" fmla="*/ 54097 w 1014002"/>
                  <a:gd name="connsiteY4" fmla="*/ 1140698 h 1210083"/>
                  <a:gd name="connsiteX5" fmla="*/ 88556 w 1014002"/>
                  <a:gd name="connsiteY5" fmla="*/ 1173773 h 1210083"/>
                  <a:gd name="connsiteX6" fmla="*/ 512000 w 1014002"/>
                  <a:gd name="connsiteY6" fmla="*/ 1210083 h 1210083"/>
                  <a:gd name="connsiteX7" fmla="*/ 731990 w 1014002"/>
                  <a:gd name="connsiteY7" fmla="*/ 1209127 h 1210083"/>
                  <a:gd name="connsiteX8" fmla="*/ 943723 w 1014002"/>
                  <a:gd name="connsiteY8" fmla="*/ 1203167 h 1210083"/>
                  <a:gd name="connsiteX9" fmla="*/ 992318 w 1014002"/>
                  <a:gd name="connsiteY9" fmla="*/ 1174038 h 1210083"/>
                  <a:gd name="connsiteX10" fmla="*/ 1014002 w 1014002"/>
                  <a:gd name="connsiteY10" fmla="*/ 1135003 h 1210083"/>
                  <a:gd name="connsiteX11" fmla="*/ 1014002 w 1014002"/>
                  <a:gd name="connsiteY11" fmla="*/ 75080 h 1210083"/>
                  <a:gd name="connsiteX12" fmla="*/ 992318 w 1014002"/>
                  <a:gd name="connsiteY12" fmla="*/ 36045 h 1210083"/>
                  <a:gd name="connsiteX13" fmla="*/ 943723 w 1014002"/>
                  <a:gd name="connsiteY13" fmla="*/ 6896 h 1210083"/>
                  <a:gd name="connsiteX14" fmla="*/ 731990 w 1014002"/>
                  <a:gd name="connsiteY14" fmla="*/ 956 h 1210083"/>
                  <a:gd name="connsiteX15" fmla="*/ 512000 w 1014002"/>
                  <a:gd name="connsiteY15" fmla="*/ 0 h 1210083"/>
                  <a:gd name="connsiteX16" fmla="*/ 731990 w 1014002"/>
                  <a:gd name="connsiteY16" fmla="*/ 956 h 1210083"/>
                  <a:gd name="connsiteX17" fmla="*/ 512000 w 1014002"/>
                  <a:gd name="connsiteY17" fmla="*/ 0 h 1210083"/>
                  <a:gd name="connsiteX18" fmla="*/ 88556 w 1014002"/>
                  <a:gd name="connsiteY18" fmla="*/ 36309 h 1210083"/>
                  <a:gd name="connsiteX0" fmla="*/ 731990 w 1014002"/>
                  <a:gd name="connsiteY0" fmla="*/ 956 h 1210083"/>
                  <a:gd name="connsiteX1" fmla="*/ 512000 w 1014002"/>
                  <a:gd name="connsiteY1" fmla="*/ 0 h 1210083"/>
                  <a:gd name="connsiteX2" fmla="*/ 88556 w 1014002"/>
                  <a:gd name="connsiteY2" fmla="*/ 36309 h 1210083"/>
                  <a:gd name="connsiteX3" fmla="*/ 54097 w 1014002"/>
                  <a:gd name="connsiteY3" fmla="*/ 69384 h 1210083"/>
                  <a:gd name="connsiteX4" fmla="*/ 54097 w 1014002"/>
                  <a:gd name="connsiteY4" fmla="*/ 1140698 h 1210083"/>
                  <a:gd name="connsiteX5" fmla="*/ 88556 w 1014002"/>
                  <a:gd name="connsiteY5" fmla="*/ 1173773 h 1210083"/>
                  <a:gd name="connsiteX6" fmla="*/ 512000 w 1014002"/>
                  <a:gd name="connsiteY6" fmla="*/ 1210083 h 1210083"/>
                  <a:gd name="connsiteX7" fmla="*/ 731990 w 1014002"/>
                  <a:gd name="connsiteY7" fmla="*/ 1209127 h 1210083"/>
                  <a:gd name="connsiteX8" fmla="*/ 943723 w 1014002"/>
                  <a:gd name="connsiteY8" fmla="*/ 1203167 h 1210083"/>
                  <a:gd name="connsiteX9" fmla="*/ 992318 w 1014002"/>
                  <a:gd name="connsiteY9" fmla="*/ 1174038 h 1210083"/>
                  <a:gd name="connsiteX10" fmla="*/ 1014002 w 1014002"/>
                  <a:gd name="connsiteY10" fmla="*/ 1135003 h 1210083"/>
                  <a:gd name="connsiteX11" fmla="*/ 1014002 w 1014002"/>
                  <a:gd name="connsiteY11" fmla="*/ 75080 h 1210083"/>
                  <a:gd name="connsiteX12" fmla="*/ 992318 w 1014002"/>
                  <a:gd name="connsiteY12" fmla="*/ 36045 h 1210083"/>
                  <a:gd name="connsiteX13" fmla="*/ 943723 w 1014002"/>
                  <a:gd name="connsiteY13" fmla="*/ 6896 h 1210083"/>
                  <a:gd name="connsiteX14" fmla="*/ 731990 w 1014002"/>
                  <a:gd name="connsiteY14" fmla="*/ 956 h 1210083"/>
                  <a:gd name="connsiteX15" fmla="*/ 512000 w 1014002"/>
                  <a:gd name="connsiteY15" fmla="*/ 0 h 1210083"/>
                  <a:gd name="connsiteX16" fmla="*/ 731990 w 1014002"/>
                  <a:gd name="connsiteY16" fmla="*/ 956 h 12100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014002" h="1210083">
                    <a:moveTo>
                      <a:pt x="731990" y="956"/>
                    </a:moveTo>
                    <a:lnTo>
                      <a:pt x="512000" y="0"/>
                    </a:lnTo>
                    <a:cubicBezTo>
                      <a:pt x="342618" y="1851"/>
                      <a:pt x="169575" y="10720"/>
                      <a:pt x="88556" y="36309"/>
                    </a:cubicBezTo>
                    <a:cubicBezTo>
                      <a:pt x="75029" y="40581"/>
                      <a:pt x="59122" y="55634"/>
                      <a:pt x="54097" y="69384"/>
                    </a:cubicBezTo>
                    <a:cubicBezTo>
                      <a:pt x="-18053" y="267305"/>
                      <a:pt x="-18012" y="942879"/>
                      <a:pt x="54097" y="1140698"/>
                    </a:cubicBezTo>
                    <a:cubicBezTo>
                      <a:pt x="59122" y="1154449"/>
                      <a:pt x="75029" y="1169502"/>
                      <a:pt x="88556" y="1173773"/>
                    </a:cubicBezTo>
                    <a:cubicBezTo>
                      <a:pt x="169575" y="1199362"/>
                      <a:pt x="342618" y="1208231"/>
                      <a:pt x="512000" y="1210083"/>
                    </a:cubicBezTo>
                    <a:lnTo>
                      <a:pt x="731990" y="1209127"/>
                    </a:lnTo>
                    <a:cubicBezTo>
                      <a:pt x="853855" y="1207011"/>
                      <a:pt x="943723" y="1203167"/>
                      <a:pt x="943723" y="1203167"/>
                    </a:cubicBezTo>
                    <a:lnTo>
                      <a:pt x="992318" y="1174038"/>
                    </a:lnTo>
                    <a:cubicBezTo>
                      <a:pt x="1005723" y="1165983"/>
                      <a:pt x="1014002" y="1151093"/>
                      <a:pt x="1014002" y="1135003"/>
                    </a:cubicBezTo>
                    <a:lnTo>
                      <a:pt x="1014002" y="75080"/>
                    </a:lnTo>
                    <a:cubicBezTo>
                      <a:pt x="1014002" y="58970"/>
                      <a:pt x="1005723" y="44080"/>
                      <a:pt x="992318" y="36045"/>
                    </a:cubicBezTo>
                    <a:lnTo>
                      <a:pt x="943723" y="6896"/>
                    </a:lnTo>
                    <a:cubicBezTo>
                      <a:pt x="943723" y="6896"/>
                      <a:pt x="853855" y="3052"/>
                      <a:pt x="731990" y="956"/>
                    </a:cubicBezTo>
                    <a:lnTo>
                      <a:pt x="512000" y="0"/>
                    </a:lnTo>
                    <a:lnTo>
                      <a:pt x="731990" y="956"/>
                    </a:lnTo>
                    <a:close/>
                  </a:path>
                </a:pathLst>
              </a:custGeom>
              <a:noFill/>
              <a:ln w="19050" cap="rnd">
                <a:solidFill>
                  <a:srgbClr val="5D5E5E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grpSp>
            <p:nvGrpSpPr>
              <p:cNvPr id="479" name="グループ化 478">
                <a:extLst>
                  <a:ext uri="{FF2B5EF4-FFF2-40B4-BE49-F238E27FC236}">
                    <a16:creationId xmlns:a16="http://schemas.microsoft.com/office/drawing/2014/main" id="{97972899-111D-EB29-5580-6119B4404AEA}"/>
                  </a:ext>
                </a:extLst>
              </p:cNvPr>
              <p:cNvGrpSpPr/>
              <p:nvPr/>
            </p:nvGrpSpPr>
            <p:grpSpPr>
              <a:xfrm>
                <a:off x="734797" y="2131711"/>
                <a:ext cx="201625" cy="938304"/>
                <a:chOff x="3942235" y="947749"/>
                <a:chExt cx="234800" cy="1092693"/>
              </a:xfrm>
            </p:grpSpPr>
            <p:sp>
              <p:nvSpPr>
                <p:cNvPr id="483" name="フリーフォーム: 図形 482">
                  <a:extLst>
                    <a:ext uri="{FF2B5EF4-FFF2-40B4-BE49-F238E27FC236}">
                      <a16:creationId xmlns:a16="http://schemas.microsoft.com/office/drawing/2014/main" id="{7CB9ED8A-DD54-4423-CECD-75C679F10831}"/>
                    </a:ext>
                  </a:extLst>
                </p:cNvPr>
                <p:cNvSpPr/>
                <p:nvPr/>
              </p:nvSpPr>
              <p:spPr>
                <a:xfrm>
                  <a:off x="3942235" y="947749"/>
                  <a:ext cx="234800" cy="1092693"/>
                </a:xfrm>
                <a:custGeom>
                  <a:avLst/>
                  <a:gdLst>
                    <a:gd name="connsiteX0" fmla="*/ 94915 w 234800"/>
                    <a:gd name="connsiteY0" fmla="*/ -138 h 1092693"/>
                    <a:gd name="connsiteX1" fmla="*/ 56673 w 234800"/>
                    <a:gd name="connsiteY1" fmla="*/ 22482 h 1092693"/>
                    <a:gd name="connsiteX2" fmla="*/ 56673 w 234800"/>
                    <a:gd name="connsiteY2" fmla="*/ 1069752 h 1092693"/>
                    <a:gd name="connsiteX3" fmla="*/ 94915 w 234800"/>
                    <a:gd name="connsiteY3" fmla="*/ 1092371 h 1092693"/>
                    <a:gd name="connsiteX4" fmla="*/ 110069 w 234800"/>
                    <a:gd name="connsiteY4" fmla="*/ 1090928 h 1092693"/>
                    <a:gd name="connsiteX5" fmla="*/ 219159 w 234800"/>
                    <a:gd name="connsiteY5" fmla="*/ 1061005 h 1092693"/>
                    <a:gd name="connsiteX6" fmla="*/ 234151 w 234800"/>
                    <a:gd name="connsiteY6" fmla="*/ 1035152 h 1092693"/>
                    <a:gd name="connsiteX7" fmla="*/ 213077 w 234800"/>
                    <a:gd name="connsiteY7" fmla="*/ 791138 h 1092693"/>
                    <a:gd name="connsiteX8" fmla="*/ 213077 w 234800"/>
                    <a:gd name="connsiteY8" fmla="*/ 301116 h 1092693"/>
                    <a:gd name="connsiteX9" fmla="*/ 234151 w 234800"/>
                    <a:gd name="connsiteY9" fmla="*/ 57102 h 1092693"/>
                    <a:gd name="connsiteX10" fmla="*/ 219159 w 234800"/>
                    <a:gd name="connsiteY10" fmla="*/ 31228 h 1092693"/>
                    <a:gd name="connsiteX11" fmla="*/ 110069 w 234800"/>
                    <a:gd name="connsiteY11" fmla="*/ 1306 h 1092693"/>
                    <a:gd name="connsiteX12" fmla="*/ 94915 w 234800"/>
                    <a:gd name="connsiteY12" fmla="*/ -138 h 10926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34800" h="1092693">
                      <a:moveTo>
                        <a:pt x="94915" y="-138"/>
                      </a:moveTo>
                      <a:cubicBezTo>
                        <a:pt x="79171" y="798"/>
                        <a:pt x="62796" y="8771"/>
                        <a:pt x="56673" y="22482"/>
                      </a:cubicBezTo>
                      <a:cubicBezTo>
                        <a:pt x="-19159" y="192148"/>
                        <a:pt x="-19159" y="900085"/>
                        <a:pt x="56673" y="1069752"/>
                      </a:cubicBezTo>
                      <a:cubicBezTo>
                        <a:pt x="62796" y="1083483"/>
                        <a:pt x="79171" y="1091436"/>
                        <a:pt x="94915" y="1092371"/>
                      </a:cubicBezTo>
                      <a:cubicBezTo>
                        <a:pt x="100183" y="1092677"/>
                        <a:pt x="105350" y="1092229"/>
                        <a:pt x="110069" y="1090928"/>
                      </a:cubicBezTo>
                      <a:lnTo>
                        <a:pt x="219159" y="1061005"/>
                      </a:lnTo>
                      <a:cubicBezTo>
                        <a:pt x="229961" y="1058036"/>
                        <a:pt x="236409" y="1046522"/>
                        <a:pt x="234151" y="1035152"/>
                      </a:cubicBezTo>
                      <a:cubicBezTo>
                        <a:pt x="221621" y="971972"/>
                        <a:pt x="216291" y="880904"/>
                        <a:pt x="213077" y="791138"/>
                      </a:cubicBezTo>
                      <a:cubicBezTo>
                        <a:pt x="207809" y="643724"/>
                        <a:pt x="208663" y="424954"/>
                        <a:pt x="213077" y="301116"/>
                      </a:cubicBezTo>
                      <a:cubicBezTo>
                        <a:pt x="216291" y="211330"/>
                        <a:pt x="221621" y="120262"/>
                        <a:pt x="234151" y="57102"/>
                      </a:cubicBezTo>
                      <a:cubicBezTo>
                        <a:pt x="236409" y="45711"/>
                        <a:pt x="229961" y="34198"/>
                        <a:pt x="219159" y="31228"/>
                      </a:cubicBezTo>
                      <a:lnTo>
                        <a:pt x="110069" y="1306"/>
                      </a:lnTo>
                      <a:cubicBezTo>
                        <a:pt x="105350" y="4"/>
                        <a:pt x="100183" y="-443"/>
                        <a:pt x="94915" y="-138"/>
                      </a:cubicBezTo>
                      <a:close/>
                    </a:path>
                  </a:pathLst>
                </a:custGeom>
                <a:solidFill>
                  <a:srgbClr val="AAAAAA"/>
                </a:solidFill>
                <a:ln w="6830" cap="rnd">
                  <a:solidFill>
                    <a:srgbClr val="818181"/>
                  </a:solidFill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484" name="フリーフォーム: 図形 483">
                  <a:extLst>
                    <a:ext uri="{FF2B5EF4-FFF2-40B4-BE49-F238E27FC236}">
                      <a16:creationId xmlns:a16="http://schemas.microsoft.com/office/drawing/2014/main" id="{051DEF02-8C87-DBB0-6BDA-DE6CD09306B0}"/>
                    </a:ext>
                  </a:extLst>
                </p:cNvPr>
                <p:cNvSpPr/>
                <p:nvPr/>
              </p:nvSpPr>
              <p:spPr>
                <a:xfrm>
                  <a:off x="3942235" y="947749"/>
                  <a:ext cx="171863" cy="1092693"/>
                </a:xfrm>
                <a:custGeom>
                  <a:avLst/>
                  <a:gdLst>
                    <a:gd name="connsiteX0" fmla="*/ 94910 w 171863"/>
                    <a:gd name="connsiteY0" fmla="*/ -138 h 1092693"/>
                    <a:gd name="connsiteX1" fmla="*/ 56669 w 171863"/>
                    <a:gd name="connsiteY1" fmla="*/ 22482 h 1092693"/>
                    <a:gd name="connsiteX2" fmla="*/ 56669 w 171863"/>
                    <a:gd name="connsiteY2" fmla="*/ 1069752 h 1092693"/>
                    <a:gd name="connsiteX3" fmla="*/ 94910 w 171863"/>
                    <a:gd name="connsiteY3" fmla="*/ 1092371 h 1092693"/>
                    <a:gd name="connsiteX4" fmla="*/ 110065 w 171863"/>
                    <a:gd name="connsiteY4" fmla="*/ 1090928 h 1092693"/>
                    <a:gd name="connsiteX5" fmla="*/ 171658 w 171863"/>
                    <a:gd name="connsiteY5" fmla="*/ 1074044 h 1092693"/>
                    <a:gd name="connsiteX6" fmla="*/ 153453 w 171863"/>
                    <a:gd name="connsiteY6" fmla="*/ 873215 h 1092693"/>
                    <a:gd name="connsiteX7" fmla="*/ 153453 w 171863"/>
                    <a:gd name="connsiteY7" fmla="*/ 219019 h 1092693"/>
                    <a:gd name="connsiteX8" fmla="*/ 171658 w 171863"/>
                    <a:gd name="connsiteY8" fmla="*/ 18190 h 1092693"/>
                    <a:gd name="connsiteX9" fmla="*/ 110065 w 171863"/>
                    <a:gd name="connsiteY9" fmla="*/ 1306 h 1092693"/>
                    <a:gd name="connsiteX10" fmla="*/ 94910 w 171863"/>
                    <a:gd name="connsiteY10" fmla="*/ -138 h 10926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71863" h="1092693">
                      <a:moveTo>
                        <a:pt x="94910" y="-138"/>
                      </a:moveTo>
                      <a:cubicBezTo>
                        <a:pt x="79166" y="798"/>
                        <a:pt x="62792" y="8771"/>
                        <a:pt x="56669" y="22482"/>
                      </a:cubicBezTo>
                      <a:cubicBezTo>
                        <a:pt x="-19163" y="192148"/>
                        <a:pt x="-19163" y="900085"/>
                        <a:pt x="56669" y="1069752"/>
                      </a:cubicBezTo>
                      <a:cubicBezTo>
                        <a:pt x="62792" y="1083483"/>
                        <a:pt x="79166" y="1091436"/>
                        <a:pt x="94910" y="1092371"/>
                      </a:cubicBezTo>
                      <a:cubicBezTo>
                        <a:pt x="100179" y="1092677"/>
                        <a:pt x="105346" y="1092229"/>
                        <a:pt x="110065" y="1090928"/>
                      </a:cubicBezTo>
                      <a:lnTo>
                        <a:pt x="171658" y="1074044"/>
                      </a:lnTo>
                      <a:cubicBezTo>
                        <a:pt x="162688" y="1010091"/>
                        <a:pt x="156931" y="942233"/>
                        <a:pt x="153453" y="873215"/>
                      </a:cubicBezTo>
                      <a:cubicBezTo>
                        <a:pt x="143445" y="674684"/>
                        <a:pt x="145011" y="386286"/>
                        <a:pt x="153453" y="219019"/>
                      </a:cubicBezTo>
                      <a:cubicBezTo>
                        <a:pt x="156931" y="150001"/>
                        <a:pt x="162688" y="82163"/>
                        <a:pt x="171658" y="18190"/>
                      </a:cubicBezTo>
                      <a:lnTo>
                        <a:pt x="110065" y="1306"/>
                      </a:lnTo>
                      <a:cubicBezTo>
                        <a:pt x="105346" y="4"/>
                        <a:pt x="100179" y="-443"/>
                        <a:pt x="94910" y="-138"/>
                      </a:cubicBezTo>
                      <a:close/>
                    </a:path>
                  </a:pathLst>
                </a:custGeom>
                <a:solidFill>
                  <a:srgbClr val="818181"/>
                </a:solidFill>
                <a:ln w="12926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480" name="グループ化 479">
                <a:extLst>
                  <a:ext uri="{FF2B5EF4-FFF2-40B4-BE49-F238E27FC236}">
                    <a16:creationId xmlns:a16="http://schemas.microsoft.com/office/drawing/2014/main" id="{FFD9B743-FBED-A6EC-1CA1-9498BD3F920E}"/>
                  </a:ext>
                </a:extLst>
              </p:cNvPr>
              <p:cNvGrpSpPr/>
              <p:nvPr/>
            </p:nvGrpSpPr>
            <p:grpSpPr>
              <a:xfrm>
                <a:off x="875246" y="2097660"/>
                <a:ext cx="611975" cy="1002012"/>
                <a:chOff x="4105793" y="908095"/>
                <a:chExt cx="712669" cy="1166883"/>
              </a:xfrm>
            </p:grpSpPr>
            <p:sp>
              <p:nvSpPr>
                <p:cNvPr id="481" name="フリーフォーム: 図形 480">
                  <a:extLst>
                    <a:ext uri="{FF2B5EF4-FFF2-40B4-BE49-F238E27FC236}">
                      <a16:creationId xmlns:a16="http://schemas.microsoft.com/office/drawing/2014/main" id="{717057EB-8C13-8312-014B-B76E3DBE490F}"/>
                    </a:ext>
                  </a:extLst>
                </p:cNvPr>
                <p:cNvSpPr/>
                <p:nvPr/>
              </p:nvSpPr>
              <p:spPr>
                <a:xfrm flipV="1">
                  <a:off x="4105793" y="2051096"/>
                  <a:ext cx="678510" cy="23882"/>
                </a:xfrm>
                <a:custGeom>
                  <a:avLst/>
                  <a:gdLst>
                    <a:gd name="connsiteX0" fmla="*/ 672929 w 678510"/>
                    <a:gd name="connsiteY0" fmla="*/ 23832 h 23882"/>
                    <a:gd name="connsiteX1" fmla="*/ 102630 w 678510"/>
                    <a:gd name="connsiteY1" fmla="*/ 23832 h 23882"/>
                    <a:gd name="connsiteX2" fmla="*/ 88382 w 678510"/>
                    <a:gd name="connsiteY2" fmla="*/ 22650 h 23882"/>
                    <a:gd name="connsiteX3" fmla="*/ 2166 w 678510"/>
                    <a:gd name="connsiteY3" fmla="*/ 8205 h 23882"/>
                    <a:gd name="connsiteX4" fmla="*/ -93 w 678510"/>
                    <a:gd name="connsiteY4" fmla="*/ 5295 h 23882"/>
                    <a:gd name="connsiteX5" fmla="*/ 2695 w 678510"/>
                    <a:gd name="connsiteY5" fmla="*/ 3284 h 23882"/>
                    <a:gd name="connsiteX6" fmla="*/ 672603 w 678510"/>
                    <a:gd name="connsiteY6" fmla="*/ -49 h 23882"/>
                    <a:gd name="connsiteX7" fmla="*/ 678261 w 678510"/>
                    <a:gd name="connsiteY7" fmla="*/ 4801 h 23882"/>
                    <a:gd name="connsiteX8" fmla="*/ 678363 w 678510"/>
                    <a:gd name="connsiteY8" fmla="*/ 19105 h 23882"/>
                    <a:gd name="connsiteX9" fmla="*/ 672969 w 678510"/>
                    <a:gd name="connsiteY9" fmla="*/ 23832 h 23882"/>
                    <a:gd name="connsiteX10" fmla="*/ 672929 w 678510"/>
                    <a:gd name="connsiteY10" fmla="*/ 23832 h 238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678510" h="23882">
                      <a:moveTo>
                        <a:pt x="672929" y="23832"/>
                      </a:moveTo>
                      <a:lnTo>
                        <a:pt x="102630" y="23832"/>
                      </a:lnTo>
                      <a:cubicBezTo>
                        <a:pt x="97847" y="23832"/>
                        <a:pt x="93084" y="23444"/>
                        <a:pt x="88382" y="22650"/>
                      </a:cubicBezTo>
                      <a:lnTo>
                        <a:pt x="2166" y="8205"/>
                      </a:lnTo>
                      <a:cubicBezTo>
                        <a:pt x="619" y="7958"/>
                        <a:pt x="-399" y="6653"/>
                        <a:pt x="-93" y="5295"/>
                      </a:cubicBezTo>
                      <a:cubicBezTo>
                        <a:pt x="171" y="4131"/>
                        <a:pt x="1332" y="3302"/>
                        <a:pt x="2695" y="3284"/>
                      </a:cubicBezTo>
                      <a:lnTo>
                        <a:pt x="672603" y="-49"/>
                      </a:lnTo>
                      <a:cubicBezTo>
                        <a:pt x="675696" y="-67"/>
                        <a:pt x="678241" y="2102"/>
                        <a:pt x="678261" y="4801"/>
                      </a:cubicBezTo>
                      <a:lnTo>
                        <a:pt x="678363" y="19105"/>
                      </a:lnTo>
                      <a:cubicBezTo>
                        <a:pt x="678383" y="21698"/>
                        <a:pt x="675961" y="23815"/>
                        <a:pt x="672969" y="23832"/>
                      </a:cubicBezTo>
                      <a:cubicBezTo>
                        <a:pt x="672949" y="23832"/>
                        <a:pt x="672949" y="23832"/>
                        <a:pt x="672929" y="23832"/>
                      </a:cubicBezTo>
                      <a:close/>
                    </a:path>
                  </a:pathLst>
                </a:custGeom>
                <a:solidFill>
                  <a:srgbClr val="C7CACB"/>
                </a:solidFill>
                <a:ln w="6254" cap="rnd">
                  <a:solidFill>
                    <a:srgbClr val="818181"/>
                  </a:solidFill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482" name="フリーフォーム: 図形 481">
                  <a:extLst>
                    <a:ext uri="{FF2B5EF4-FFF2-40B4-BE49-F238E27FC236}">
                      <a16:creationId xmlns:a16="http://schemas.microsoft.com/office/drawing/2014/main" id="{0687352D-CEE2-30C5-DA33-FC1FAD38CFDF}"/>
                    </a:ext>
                  </a:extLst>
                </p:cNvPr>
                <p:cNvSpPr/>
                <p:nvPr/>
              </p:nvSpPr>
              <p:spPr>
                <a:xfrm>
                  <a:off x="4139952" y="908095"/>
                  <a:ext cx="678510" cy="23882"/>
                </a:xfrm>
                <a:custGeom>
                  <a:avLst/>
                  <a:gdLst>
                    <a:gd name="connsiteX0" fmla="*/ 672929 w 678510"/>
                    <a:gd name="connsiteY0" fmla="*/ 23832 h 23882"/>
                    <a:gd name="connsiteX1" fmla="*/ 102630 w 678510"/>
                    <a:gd name="connsiteY1" fmla="*/ 23832 h 23882"/>
                    <a:gd name="connsiteX2" fmla="*/ 88382 w 678510"/>
                    <a:gd name="connsiteY2" fmla="*/ 22650 h 23882"/>
                    <a:gd name="connsiteX3" fmla="*/ 2166 w 678510"/>
                    <a:gd name="connsiteY3" fmla="*/ 8205 h 23882"/>
                    <a:gd name="connsiteX4" fmla="*/ -93 w 678510"/>
                    <a:gd name="connsiteY4" fmla="*/ 5295 h 23882"/>
                    <a:gd name="connsiteX5" fmla="*/ 2695 w 678510"/>
                    <a:gd name="connsiteY5" fmla="*/ 3284 h 23882"/>
                    <a:gd name="connsiteX6" fmla="*/ 672603 w 678510"/>
                    <a:gd name="connsiteY6" fmla="*/ -49 h 23882"/>
                    <a:gd name="connsiteX7" fmla="*/ 678261 w 678510"/>
                    <a:gd name="connsiteY7" fmla="*/ 4801 h 23882"/>
                    <a:gd name="connsiteX8" fmla="*/ 678363 w 678510"/>
                    <a:gd name="connsiteY8" fmla="*/ 19105 h 23882"/>
                    <a:gd name="connsiteX9" fmla="*/ 672969 w 678510"/>
                    <a:gd name="connsiteY9" fmla="*/ 23832 h 23882"/>
                    <a:gd name="connsiteX10" fmla="*/ 672929 w 678510"/>
                    <a:gd name="connsiteY10" fmla="*/ 23832 h 238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678510" h="23882">
                      <a:moveTo>
                        <a:pt x="672929" y="23832"/>
                      </a:moveTo>
                      <a:lnTo>
                        <a:pt x="102630" y="23832"/>
                      </a:lnTo>
                      <a:cubicBezTo>
                        <a:pt x="97847" y="23832"/>
                        <a:pt x="93084" y="23444"/>
                        <a:pt x="88382" y="22650"/>
                      </a:cubicBezTo>
                      <a:lnTo>
                        <a:pt x="2166" y="8205"/>
                      </a:lnTo>
                      <a:cubicBezTo>
                        <a:pt x="619" y="7958"/>
                        <a:pt x="-399" y="6653"/>
                        <a:pt x="-93" y="5295"/>
                      </a:cubicBezTo>
                      <a:cubicBezTo>
                        <a:pt x="171" y="4131"/>
                        <a:pt x="1332" y="3302"/>
                        <a:pt x="2695" y="3284"/>
                      </a:cubicBezTo>
                      <a:lnTo>
                        <a:pt x="672603" y="-49"/>
                      </a:lnTo>
                      <a:cubicBezTo>
                        <a:pt x="675696" y="-67"/>
                        <a:pt x="678241" y="2102"/>
                        <a:pt x="678261" y="4801"/>
                      </a:cubicBezTo>
                      <a:lnTo>
                        <a:pt x="678363" y="19105"/>
                      </a:lnTo>
                      <a:cubicBezTo>
                        <a:pt x="678383" y="21698"/>
                        <a:pt x="675961" y="23815"/>
                        <a:pt x="672969" y="23832"/>
                      </a:cubicBezTo>
                      <a:cubicBezTo>
                        <a:pt x="672949" y="23832"/>
                        <a:pt x="672949" y="23832"/>
                        <a:pt x="672929" y="23832"/>
                      </a:cubicBezTo>
                      <a:close/>
                    </a:path>
                  </a:pathLst>
                </a:custGeom>
                <a:solidFill>
                  <a:srgbClr val="C7CACB"/>
                </a:solidFill>
                <a:ln w="6254" cap="rnd">
                  <a:solidFill>
                    <a:srgbClr val="818181"/>
                  </a:solidFill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485" name="グループ化 484">
                <a:extLst>
                  <a:ext uri="{FF2B5EF4-FFF2-40B4-BE49-F238E27FC236}">
                    <a16:creationId xmlns:a16="http://schemas.microsoft.com/office/drawing/2014/main" id="{1F9E87C4-B367-E525-799D-E46F0B11CA21}"/>
                  </a:ext>
                </a:extLst>
              </p:cNvPr>
              <p:cNvGrpSpPr/>
              <p:nvPr/>
            </p:nvGrpSpPr>
            <p:grpSpPr>
              <a:xfrm>
                <a:off x="723882" y="1896228"/>
                <a:ext cx="101045" cy="271406"/>
                <a:chOff x="3929524" y="673519"/>
                <a:chExt cx="117671" cy="316063"/>
              </a:xfrm>
            </p:grpSpPr>
            <p:sp>
              <p:nvSpPr>
                <p:cNvPr id="486" name="フリーフォーム: 図形 485">
                  <a:extLst>
                    <a:ext uri="{FF2B5EF4-FFF2-40B4-BE49-F238E27FC236}">
                      <a16:creationId xmlns:a16="http://schemas.microsoft.com/office/drawing/2014/main" id="{510B07C5-96B9-6051-FE10-125E951D391C}"/>
                    </a:ext>
                  </a:extLst>
                </p:cNvPr>
                <p:cNvSpPr/>
                <p:nvPr/>
              </p:nvSpPr>
              <p:spPr>
                <a:xfrm>
                  <a:off x="3929524" y="755400"/>
                  <a:ext cx="74850" cy="234182"/>
                </a:xfrm>
                <a:custGeom>
                  <a:avLst/>
                  <a:gdLst>
                    <a:gd name="connsiteX0" fmla="*/ 65465 w 74850"/>
                    <a:gd name="connsiteY0" fmla="*/ -220 h 234182"/>
                    <a:gd name="connsiteX1" fmla="*/ 60217 w 74850"/>
                    <a:gd name="connsiteY1" fmla="*/ 3319 h 234182"/>
                    <a:gd name="connsiteX2" fmla="*/ 19412 w 74850"/>
                    <a:gd name="connsiteY2" fmla="*/ 64811 h 234182"/>
                    <a:gd name="connsiteX3" fmla="*/ 3444 w 74850"/>
                    <a:gd name="connsiteY3" fmla="*/ 118898 h 234182"/>
                    <a:gd name="connsiteX4" fmla="*/ 3444 w 74850"/>
                    <a:gd name="connsiteY4" fmla="*/ 186675 h 234182"/>
                    <a:gd name="connsiteX5" fmla="*/ 4990 w 74850"/>
                    <a:gd name="connsiteY5" fmla="*/ 233867 h 234182"/>
                    <a:gd name="connsiteX6" fmla="*/ 49131 w 74850"/>
                    <a:gd name="connsiteY6" fmla="*/ 169833 h 234182"/>
                    <a:gd name="connsiteX7" fmla="*/ 19514 w 74850"/>
                    <a:gd name="connsiteY7" fmla="*/ 171257 h 234182"/>
                    <a:gd name="connsiteX8" fmla="*/ 19514 w 74850"/>
                    <a:gd name="connsiteY8" fmla="*/ 118898 h 234182"/>
                    <a:gd name="connsiteX9" fmla="*/ 32248 w 74850"/>
                    <a:gd name="connsiteY9" fmla="*/ 75633 h 234182"/>
                    <a:gd name="connsiteX10" fmla="*/ 73032 w 74850"/>
                    <a:gd name="connsiteY10" fmla="*/ 14100 h 234182"/>
                    <a:gd name="connsiteX11" fmla="*/ 71425 w 74850"/>
                    <a:gd name="connsiteY11" fmla="*/ 1468 h 234182"/>
                    <a:gd name="connsiteX12" fmla="*/ 71405 w 74850"/>
                    <a:gd name="connsiteY12" fmla="*/ 1448 h 234182"/>
                    <a:gd name="connsiteX13" fmla="*/ 65465 w 74850"/>
                    <a:gd name="connsiteY13" fmla="*/ -220 h 2341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74850" h="234182">
                      <a:moveTo>
                        <a:pt x="65465" y="-220"/>
                      </a:moveTo>
                      <a:cubicBezTo>
                        <a:pt x="63370" y="146"/>
                        <a:pt x="61478" y="1407"/>
                        <a:pt x="60217" y="3319"/>
                      </a:cubicBezTo>
                      <a:lnTo>
                        <a:pt x="19412" y="64811"/>
                      </a:lnTo>
                      <a:cubicBezTo>
                        <a:pt x="9059" y="80433"/>
                        <a:pt x="3444" y="99411"/>
                        <a:pt x="3444" y="118898"/>
                      </a:cubicBezTo>
                      <a:lnTo>
                        <a:pt x="3444" y="186675"/>
                      </a:lnTo>
                      <a:cubicBezTo>
                        <a:pt x="-1844" y="198291"/>
                        <a:pt x="-1458" y="214726"/>
                        <a:pt x="4990" y="233867"/>
                      </a:cubicBezTo>
                      <a:cubicBezTo>
                        <a:pt x="12964" y="211105"/>
                        <a:pt x="30458" y="181203"/>
                        <a:pt x="49131" y="169833"/>
                      </a:cubicBezTo>
                      <a:cubicBezTo>
                        <a:pt x="37110" y="167494"/>
                        <a:pt x="27203" y="168144"/>
                        <a:pt x="19514" y="171257"/>
                      </a:cubicBezTo>
                      <a:lnTo>
                        <a:pt x="19514" y="118898"/>
                      </a:lnTo>
                      <a:cubicBezTo>
                        <a:pt x="19514" y="103297"/>
                        <a:pt x="23969" y="88122"/>
                        <a:pt x="32248" y="75633"/>
                      </a:cubicBezTo>
                      <a:lnTo>
                        <a:pt x="73032" y="14100"/>
                      </a:lnTo>
                      <a:cubicBezTo>
                        <a:pt x="75697" y="10113"/>
                        <a:pt x="74964" y="4458"/>
                        <a:pt x="71425" y="1468"/>
                      </a:cubicBezTo>
                      <a:cubicBezTo>
                        <a:pt x="71425" y="1468"/>
                        <a:pt x="71425" y="1468"/>
                        <a:pt x="71405" y="1448"/>
                      </a:cubicBezTo>
                      <a:cubicBezTo>
                        <a:pt x="69696" y="44"/>
                        <a:pt x="67560" y="-566"/>
                        <a:pt x="65465" y="-220"/>
                      </a:cubicBezTo>
                      <a:close/>
                    </a:path>
                  </a:pathLst>
                </a:custGeom>
                <a:solidFill>
                  <a:srgbClr val="222324"/>
                </a:solidFill>
                <a:ln w="12700" cap="rnd">
                  <a:solidFill>
                    <a:srgbClr val="1E1B1F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487" name="フリーフォーム: 図形 486">
                  <a:extLst>
                    <a:ext uri="{FF2B5EF4-FFF2-40B4-BE49-F238E27FC236}">
                      <a16:creationId xmlns:a16="http://schemas.microsoft.com/office/drawing/2014/main" id="{DCC12904-9D98-F5DE-3B35-9F7FFB26158F}"/>
                    </a:ext>
                  </a:extLst>
                </p:cNvPr>
                <p:cNvSpPr/>
                <p:nvPr/>
              </p:nvSpPr>
              <p:spPr>
                <a:xfrm>
                  <a:off x="3980720" y="673519"/>
                  <a:ext cx="66475" cy="170378"/>
                </a:xfrm>
                <a:custGeom>
                  <a:avLst/>
                  <a:gdLst>
                    <a:gd name="connsiteX0" fmla="*/ 66268 w 66475"/>
                    <a:gd name="connsiteY0" fmla="*/ -330 h 170378"/>
                    <a:gd name="connsiteX1" fmla="*/ 57 w 66475"/>
                    <a:gd name="connsiteY1" fmla="*/ 79001 h 170378"/>
                    <a:gd name="connsiteX2" fmla="*/ 53046 w 66475"/>
                    <a:gd name="connsiteY2" fmla="*/ 170048 h 1703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6475" h="170378">
                      <a:moveTo>
                        <a:pt x="66268" y="-330"/>
                      </a:moveTo>
                      <a:cubicBezTo>
                        <a:pt x="29735" y="8620"/>
                        <a:pt x="3149" y="40494"/>
                        <a:pt x="57" y="79001"/>
                      </a:cubicBezTo>
                      <a:cubicBezTo>
                        <a:pt x="-2852" y="117547"/>
                        <a:pt x="18446" y="154121"/>
                        <a:pt x="53046" y="170048"/>
                      </a:cubicBezTo>
                      <a:close/>
                    </a:path>
                  </a:pathLst>
                </a:custGeom>
                <a:solidFill>
                  <a:srgbClr val="121013"/>
                </a:solidFill>
                <a:ln w="12700" cap="rnd">
                  <a:solidFill>
                    <a:srgbClr val="1E1B1F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533" name="グループ化 532">
              <a:extLst>
                <a:ext uri="{FF2B5EF4-FFF2-40B4-BE49-F238E27FC236}">
                  <a16:creationId xmlns:a16="http://schemas.microsoft.com/office/drawing/2014/main" id="{B5B480CB-DDC5-08C9-0CA1-E4E6B7EB7BEE}"/>
                </a:ext>
              </a:extLst>
            </p:cNvPr>
            <p:cNvGrpSpPr/>
            <p:nvPr/>
          </p:nvGrpSpPr>
          <p:grpSpPr>
            <a:xfrm>
              <a:off x="4655449" y="-276513"/>
              <a:ext cx="2217270" cy="1030687"/>
              <a:chOff x="4926305" y="894506"/>
              <a:chExt cx="2582100" cy="1200277"/>
            </a:xfrm>
          </p:grpSpPr>
          <p:sp>
            <p:nvSpPr>
              <p:cNvPr id="564" name="フリーフォーム: 図形 563">
                <a:extLst>
                  <a:ext uri="{FF2B5EF4-FFF2-40B4-BE49-F238E27FC236}">
                    <a16:creationId xmlns:a16="http://schemas.microsoft.com/office/drawing/2014/main" id="{BE40F5C9-730C-A9A3-09E0-80D9AC68ABFA}"/>
                  </a:ext>
                </a:extLst>
              </p:cNvPr>
              <p:cNvSpPr/>
              <p:nvPr/>
            </p:nvSpPr>
            <p:spPr>
              <a:xfrm>
                <a:off x="4926305" y="894506"/>
                <a:ext cx="2582100" cy="1200277"/>
              </a:xfrm>
              <a:custGeom>
                <a:avLst/>
                <a:gdLst>
                  <a:gd name="connsiteX0" fmla="*/ 19255 w 2582100"/>
                  <a:gd name="connsiteY0" fmla="*/ -230 h 1200277"/>
                  <a:gd name="connsiteX1" fmla="*/ 94 w 2582100"/>
                  <a:gd name="connsiteY1" fmla="*/ 21149 h 1200277"/>
                  <a:gd name="connsiteX2" fmla="*/ 94 w 2582100"/>
                  <a:gd name="connsiteY2" fmla="*/ 1178669 h 1200277"/>
                  <a:gd name="connsiteX3" fmla="*/ 19255 w 2582100"/>
                  <a:gd name="connsiteY3" fmla="*/ 1200048 h 1200277"/>
                  <a:gd name="connsiteX4" fmla="*/ 2582194 w 2582100"/>
                  <a:gd name="connsiteY4" fmla="*/ 1199255 h 1200277"/>
                  <a:gd name="connsiteX5" fmla="*/ 2582194 w 2582100"/>
                  <a:gd name="connsiteY5" fmla="*/ 564 h 1200277"/>
                  <a:gd name="connsiteX6" fmla="*/ 19255 w 2582100"/>
                  <a:gd name="connsiteY6" fmla="*/ -230 h 12002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82100" h="1200277">
                    <a:moveTo>
                      <a:pt x="19255" y="-230"/>
                    </a:moveTo>
                    <a:cubicBezTo>
                      <a:pt x="8637" y="-230"/>
                      <a:pt x="94" y="9310"/>
                      <a:pt x="94" y="21149"/>
                    </a:cubicBezTo>
                    <a:lnTo>
                      <a:pt x="94" y="1178669"/>
                    </a:lnTo>
                    <a:cubicBezTo>
                      <a:pt x="94" y="1190508"/>
                      <a:pt x="8637" y="1200048"/>
                      <a:pt x="19255" y="1200048"/>
                    </a:cubicBezTo>
                    <a:lnTo>
                      <a:pt x="2582194" y="1199255"/>
                    </a:lnTo>
                    <a:lnTo>
                      <a:pt x="2582194" y="564"/>
                    </a:lnTo>
                    <a:lnTo>
                      <a:pt x="19255" y="-230"/>
                    </a:lnTo>
                    <a:close/>
                  </a:path>
                </a:pathLst>
              </a:custGeom>
              <a:solidFill>
                <a:srgbClr val="FFFFFF"/>
              </a:solidFill>
              <a:ln w="4808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565" name="フリーフォーム: 図形 564">
                <a:extLst>
                  <a:ext uri="{FF2B5EF4-FFF2-40B4-BE49-F238E27FC236}">
                    <a16:creationId xmlns:a16="http://schemas.microsoft.com/office/drawing/2014/main" id="{9FD6CE05-91E2-03E1-8613-318D82335581}"/>
                  </a:ext>
                </a:extLst>
              </p:cNvPr>
              <p:cNvSpPr/>
              <p:nvPr/>
            </p:nvSpPr>
            <p:spPr>
              <a:xfrm>
                <a:off x="4926325" y="894506"/>
                <a:ext cx="2582079" cy="1200277"/>
              </a:xfrm>
              <a:custGeom>
                <a:avLst/>
                <a:gdLst>
                  <a:gd name="connsiteX0" fmla="*/ 19235 w 2582079"/>
                  <a:gd name="connsiteY0" fmla="*/ -230 h 1200277"/>
                  <a:gd name="connsiteX1" fmla="*/ 94 w 2582079"/>
                  <a:gd name="connsiteY1" fmla="*/ 21149 h 1200277"/>
                  <a:gd name="connsiteX2" fmla="*/ 94 w 2582079"/>
                  <a:gd name="connsiteY2" fmla="*/ 1178669 h 1200277"/>
                  <a:gd name="connsiteX3" fmla="*/ 19235 w 2582079"/>
                  <a:gd name="connsiteY3" fmla="*/ 1200048 h 1200277"/>
                  <a:gd name="connsiteX4" fmla="*/ 66630 w 2582079"/>
                  <a:gd name="connsiteY4" fmla="*/ 1200028 h 1200277"/>
                  <a:gd name="connsiteX5" fmla="*/ 66630 w 2582079"/>
                  <a:gd name="connsiteY5" fmla="*/ -230 h 1200277"/>
                  <a:gd name="connsiteX6" fmla="*/ 2515271 w 2582079"/>
                  <a:gd name="connsiteY6" fmla="*/ 523 h 1200277"/>
                  <a:gd name="connsiteX7" fmla="*/ 2515394 w 2582079"/>
                  <a:gd name="connsiteY7" fmla="*/ 1199275 h 1200277"/>
                  <a:gd name="connsiteX8" fmla="*/ 2582174 w 2582079"/>
                  <a:gd name="connsiteY8" fmla="*/ 1199255 h 1200277"/>
                  <a:gd name="connsiteX9" fmla="*/ 2582174 w 2582079"/>
                  <a:gd name="connsiteY9" fmla="*/ 564 h 12002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582079" h="1200277">
                    <a:moveTo>
                      <a:pt x="19235" y="-230"/>
                    </a:moveTo>
                    <a:cubicBezTo>
                      <a:pt x="8616" y="-230"/>
                      <a:pt x="94" y="9290"/>
                      <a:pt x="94" y="21149"/>
                    </a:cubicBezTo>
                    <a:lnTo>
                      <a:pt x="94" y="1178669"/>
                    </a:lnTo>
                    <a:cubicBezTo>
                      <a:pt x="94" y="1190508"/>
                      <a:pt x="8616" y="1200048"/>
                      <a:pt x="19235" y="1200048"/>
                    </a:cubicBezTo>
                    <a:lnTo>
                      <a:pt x="66630" y="1200028"/>
                    </a:lnTo>
                    <a:lnTo>
                      <a:pt x="66630" y="-230"/>
                    </a:lnTo>
                    <a:close/>
                    <a:moveTo>
                      <a:pt x="2515271" y="523"/>
                    </a:moveTo>
                    <a:cubicBezTo>
                      <a:pt x="2515434" y="400086"/>
                      <a:pt x="2515413" y="799671"/>
                      <a:pt x="2515394" y="1199275"/>
                    </a:cubicBezTo>
                    <a:lnTo>
                      <a:pt x="2582174" y="1199255"/>
                    </a:lnTo>
                    <a:lnTo>
                      <a:pt x="2582174" y="564"/>
                    </a:lnTo>
                    <a:close/>
                  </a:path>
                </a:pathLst>
              </a:custGeom>
              <a:solidFill>
                <a:srgbClr val="F2F2F2"/>
              </a:solidFill>
              <a:ln w="4808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566" name="フリーフォーム: 図形 565">
                <a:extLst>
                  <a:ext uri="{FF2B5EF4-FFF2-40B4-BE49-F238E27FC236}">
                    <a16:creationId xmlns:a16="http://schemas.microsoft.com/office/drawing/2014/main" id="{3ED02403-7FA9-5885-3AE5-558F32217EA0}"/>
                  </a:ext>
                </a:extLst>
              </p:cNvPr>
              <p:cNvSpPr/>
              <p:nvPr/>
            </p:nvSpPr>
            <p:spPr>
              <a:xfrm>
                <a:off x="4926305" y="894506"/>
                <a:ext cx="2582100" cy="1200277"/>
              </a:xfrm>
              <a:custGeom>
                <a:avLst/>
                <a:gdLst>
                  <a:gd name="connsiteX0" fmla="*/ 19255 w 2582100"/>
                  <a:gd name="connsiteY0" fmla="*/ -230 h 1200277"/>
                  <a:gd name="connsiteX1" fmla="*/ 94 w 2582100"/>
                  <a:gd name="connsiteY1" fmla="*/ 21149 h 1200277"/>
                  <a:gd name="connsiteX2" fmla="*/ 94 w 2582100"/>
                  <a:gd name="connsiteY2" fmla="*/ 1178669 h 1200277"/>
                  <a:gd name="connsiteX3" fmla="*/ 19255 w 2582100"/>
                  <a:gd name="connsiteY3" fmla="*/ 1200048 h 1200277"/>
                  <a:gd name="connsiteX4" fmla="*/ 2582194 w 2582100"/>
                  <a:gd name="connsiteY4" fmla="*/ 1199255 h 1200277"/>
                  <a:gd name="connsiteX5" fmla="*/ 2582194 w 2582100"/>
                  <a:gd name="connsiteY5" fmla="*/ 564 h 1200277"/>
                  <a:gd name="connsiteX6" fmla="*/ 19255 w 2582100"/>
                  <a:gd name="connsiteY6" fmla="*/ -230 h 12002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82100" h="1200277">
                    <a:moveTo>
                      <a:pt x="19255" y="-230"/>
                    </a:moveTo>
                    <a:cubicBezTo>
                      <a:pt x="8637" y="-230"/>
                      <a:pt x="94" y="9310"/>
                      <a:pt x="94" y="21149"/>
                    </a:cubicBezTo>
                    <a:lnTo>
                      <a:pt x="94" y="1178669"/>
                    </a:lnTo>
                    <a:cubicBezTo>
                      <a:pt x="94" y="1190508"/>
                      <a:pt x="8637" y="1200048"/>
                      <a:pt x="19255" y="1200048"/>
                    </a:cubicBezTo>
                    <a:lnTo>
                      <a:pt x="2582194" y="1199255"/>
                    </a:lnTo>
                    <a:lnTo>
                      <a:pt x="2582194" y="564"/>
                    </a:lnTo>
                    <a:lnTo>
                      <a:pt x="19255" y="-230"/>
                    </a:lnTo>
                    <a:close/>
                  </a:path>
                </a:pathLst>
              </a:custGeom>
              <a:noFill/>
              <a:ln w="19050" cap="rnd">
                <a:solidFill>
                  <a:srgbClr val="5D5E5E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00451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0</Words>
  <Application>Microsoft Office PowerPoint</Application>
  <PresentationFormat>画面に合わせる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2025-04-29T15:19:47Z</dcterms:created>
  <dcterms:modified xsi:type="dcterms:W3CDTF">2025-04-30T02:53:15Z</dcterms:modified>
</cp:coreProperties>
</file>